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nton"/>
      <p:regular r:id="rId43"/>
    </p:embeddedFont>
    <p:embeddedFont>
      <p:font typeface="Roboto"/>
      <p:regular r:id="rId44"/>
      <p:bold r:id="rId45"/>
      <p:italic r:id="rId46"/>
      <p:boldItalic r:id="rId47"/>
    </p:embeddedFont>
    <p:embeddedFont>
      <p:font typeface="Palanquin Dark"/>
      <p:regular r:id="rId48"/>
      <p:bold r:id="rId49"/>
    </p:embeddedFont>
    <p:embeddedFont>
      <p:font typeface="Arvo"/>
      <p:regular r:id="rId50"/>
      <p:bold r:id="rId51"/>
      <p:italic r:id="rId52"/>
      <p:boldItalic r:id="rId53"/>
    </p:embeddedFont>
    <p:embeddedFont>
      <p:font typeface="Fira Sans Extra Condensed Medium"/>
      <p:regular r:id="rId54"/>
      <p:bold r:id="rId55"/>
      <p:italic r:id="rId56"/>
      <p:boldItalic r:id="rId57"/>
    </p:embeddedFont>
    <p:embeddedFont>
      <p:font typeface="Kirang Haerang"/>
      <p:regular r:id="rId58"/>
    </p:embeddedFont>
    <p:embeddedFont>
      <p:font typeface="Overpass Light"/>
      <p:regular r:id="rId59"/>
      <p:bold r:id="rId60"/>
      <p:italic r:id="rId61"/>
      <p:boldItalic r:id="rId62"/>
    </p:embeddedFont>
    <p:embeddedFont>
      <p:font typeface="Roboto Mono"/>
      <p:regular r:id="rId63"/>
      <p:bold r:id="rId64"/>
      <p:italic r:id="rId65"/>
      <p:boldItalic r:id="rId66"/>
    </p:embeddedFont>
    <p:embeddedFont>
      <p:font typeface="Barlow"/>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55105E-6EF4-48BA-A406-1BB4E903BBB9}">
  <a:tblStyle styleId="{DE55105E-6EF4-48BA-A406-1BB4E903BB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font" Target="fonts/Anton-regular.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alanquinDark-regular.fntdata"/><Relationship Id="rId47" Type="http://schemas.openxmlformats.org/officeDocument/2006/relationships/font" Target="fonts/Roboto-boldItalic.fntdata"/><Relationship Id="rId49" Type="http://schemas.openxmlformats.org/officeDocument/2006/relationships/font" Target="fonts/PalanquinDar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Barlow-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verpassLight-boldItalic.fntdata"/><Relationship Id="rId61" Type="http://schemas.openxmlformats.org/officeDocument/2006/relationships/font" Target="fonts/OverpassLight-italic.fntdata"/><Relationship Id="rId20" Type="http://schemas.openxmlformats.org/officeDocument/2006/relationships/slide" Target="slides/slide15.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7.xml"/><Relationship Id="rId66" Type="http://schemas.openxmlformats.org/officeDocument/2006/relationships/font" Target="fonts/RobotoMono-boldItalic.fntdata"/><Relationship Id="rId21" Type="http://schemas.openxmlformats.org/officeDocument/2006/relationships/slide" Target="slides/slide16.xml"/><Relationship Id="rId65" Type="http://schemas.openxmlformats.org/officeDocument/2006/relationships/font" Target="fonts/RobotoMono-italic.fntdata"/><Relationship Id="rId24" Type="http://schemas.openxmlformats.org/officeDocument/2006/relationships/slide" Target="slides/slide19.xml"/><Relationship Id="rId68" Type="http://schemas.openxmlformats.org/officeDocument/2006/relationships/font" Target="fonts/Barlow-bold.fntdata"/><Relationship Id="rId23" Type="http://schemas.openxmlformats.org/officeDocument/2006/relationships/slide" Target="slides/slide18.xml"/><Relationship Id="rId67" Type="http://schemas.openxmlformats.org/officeDocument/2006/relationships/font" Target="fonts/Barlow-regular.fntdata"/><Relationship Id="rId60" Type="http://schemas.openxmlformats.org/officeDocument/2006/relationships/font" Target="fonts/Overpass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arlow-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vo-bold.fntdata"/><Relationship Id="rId50" Type="http://schemas.openxmlformats.org/officeDocument/2006/relationships/font" Target="fonts/Arvo-regular.fntdata"/><Relationship Id="rId53" Type="http://schemas.openxmlformats.org/officeDocument/2006/relationships/font" Target="fonts/Arvo-boldItalic.fntdata"/><Relationship Id="rId52" Type="http://schemas.openxmlformats.org/officeDocument/2006/relationships/font" Target="fonts/Arvo-italic.fntdata"/><Relationship Id="rId11" Type="http://schemas.openxmlformats.org/officeDocument/2006/relationships/slide" Target="slides/slide6.xml"/><Relationship Id="rId55" Type="http://schemas.openxmlformats.org/officeDocument/2006/relationships/font" Target="fonts/FiraSansExtraCondensedMedium-bold.fntdata"/><Relationship Id="rId10" Type="http://schemas.openxmlformats.org/officeDocument/2006/relationships/slide" Target="slides/slide5.xml"/><Relationship Id="rId54" Type="http://schemas.openxmlformats.org/officeDocument/2006/relationships/font" Target="fonts/FiraSansExtraCondensedMedium-regular.fntdata"/><Relationship Id="rId13" Type="http://schemas.openxmlformats.org/officeDocument/2006/relationships/slide" Target="slides/slide8.xml"/><Relationship Id="rId57" Type="http://schemas.openxmlformats.org/officeDocument/2006/relationships/font" Target="fonts/FiraSansExtraCondensedMedium-boldItalic.fntdata"/><Relationship Id="rId12" Type="http://schemas.openxmlformats.org/officeDocument/2006/relationships/slide" Target="slides/slide7.xml"/><Relationship Id="rId56" Type="http://schemas.openxmlformats.org/officeDocument/2006/relationships/font" Target="fonts/FiraSansExtraCondensedMedium-italic.fntdata"/><Relationship Id="rId15" Type="http://schemas.openxmlformats.org/officeDocument/2006/relationships/slide" Target="slides/slide10.xml"/><Relationship Id="rId59" Type="http://schemas.openxmlformats.org/officeDocument/2006/relationships/font" Target="fonts/OverpassLight-regular.fntdata"/><Relationship Id="rId14" Type="http://schemas.openxmlformats.org/officeDocument/2006/relationships/slide" Target="slides/slide9.xml"/><Relationship Id="rId58" Type="http://schemas.openxmlformats.org/officeDocument/2006/relationships/font" Target="fonts/KirangHaerang-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uc?export=download&amp;id=1JMPie8EZAzaG7ucamrmvO9vg7y3Z2Qt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a51556a8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a51556a8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a51556a8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a51556a8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d53bd7024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d53bd7024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d53bd7024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d53bd7024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d53bd7024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d53bd7024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d53bd7024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d53bd7024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d53bd702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d53bd702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d53bd702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d53bd702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d53bd7024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d53bd7024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d53bd7024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d53bd7024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d53bd7024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d53bd7024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82465ad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82465ad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d53bd70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d53bd70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d932f3e7d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d932f3e7d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processed our text with a TextVectorization Layer.  Process text-words as bag-of-words approach by looking at groups of consecutive token like bigram. So we passed an ngrams = 2 argument in the layer.. Here we are limiting the vocabulary to the 20,000 most frequent words because in general, 20,000 is the right vocabulary size for text classification. Otherwise, we’d ve indexing every word in the training data, potentially thousands of terms that only occur once of twice and thus are not informative. And the it returns TF-IDF -weighted outputs.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df621f11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1df621f11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 in the model evaluation, we trained and tested the TF-IDF bigram model. We have several dense layers with relu, and tanh as hidden layers, and then we have drop out method to mitigate overfitting. We chose output activation </a:t>
            </a:r>
            <a:r>
              <a:rPr lang="en"/>
              <a:t>function</a:t>
            </a:r>
            <a:r>
              <a:rPr lang="en"/>
              <a:t> as sigmoid since it’s a classification task to </a:t>
            </a:r>
            <a:r>
              <a:rPr lang="en"/>
              <a:t>classify</a:t>
            </a:r>
            <a:r>
              <a:rPr lang="en"/>
              <a:t> whether first or second party is winner. Second, we chose accuracy as the metrics. Last, we used k= 4 folds to conduct cross </a:t>
            </a:r>
            <a:r>
              <a:rPr lang="en"/>
              <a:t>validation.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d53bd702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d53bd70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gets us to a validation accuracy of 98.8%, and a test accuracy of 98.85%. The graphs shows a pretty steady trends and </a:t>
            </a:r>
            <a:r>
              <a:rPr lang="en"/>
              <a:t>training</a:t>
            </a:r>
            <a:r>
              <a:rPr lang="en"/>
              <a:t> acc and test acc is almost overlaps, even, ROC score is up to 0.898. The reasons that we have such a high score, it’s due to the ratio between the number of samples in the training data and the mean number of words per sample is 3, way less than 1500. Then the bag of bigrams model will perform better. But later on, we will also compare with RNN models to have a better understanding.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1df621f11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1df621f11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df621f11c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1df621f11c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212121"/>
                </a:solidFill>
                <a:highlight>
                  <a:srgbClr val="FFFFFF"/>
                </a:highlight>
                <a:latin typeface="Roboto"/>
                <a:ea typeface="Roboto"/>
                <a:cs typeface="Roboto"/>
                <a:sym typeface="Roboto"/>
              </a:rPr>
              <a:t>In fact, before we use the RNN models, we checked the ratio of observations in training to mean number of tokens per sample equal to 3 (&lt; 1500). Thus, We can’t expect to get much value using a </a:t>
            </a:r>
            <a:r>
              <a:rPr lang="en" sz="1200">
                <a:solidFill>
                  <a:srgbClr val="212121"/>
                </a:solidFill>
                <a:highlight>
                  <a:srgbClr val="FFFFFF"/>
                </a:highlight>
                <a:latin typeface="Roboto"/>
                <a:ea typeface="Roboto"/>
                <a:cs typeface="Roboto"/>
                <a:sym typeface="Roboto"/>
              </a:rPr>
              <a:t>sequence</a:t>
            </a:r>
            <a:r>
              <a:rPr lang="en" sz="1200">
                <a:solidFill>
                  <a:srgbClr val="212121"/>
                </a:solidFill>
                <a:highlight>
                  <a:srgbClr val="FFFFFF"/>
                </a:highlight>
                <a:latin typeface="Roboto"/>
                <a:ea typeface="Roboto"/>
                <a:cs typeface="Roboto"/>
                <a:sym typeface="Roboto"/>
              </a:rPr>
              <a:t> model, since we would need a larger dataset (1,500,000 samples). But, we </a:t>
            </a:r>
            <a:r>
              <a:rPr lang="en" sz="1200">
                <a:solidFill>
                  <a:srgbClr val="212121"/>
                </a:solidFill>
                <a:highlight>
                  <a:srgbClr val="FFFFFF"/>
                </a:highlight>
                <a:latin typeface="Roboto"/>
                <a:ea typeface="Roboto"/>
                <a:cs typeface="Roboto"/>
                <a:sym typeface="Roboto"/>
              </a:rPr>
              <a:t>still</a:t>
            </a:r>
            <a:r>
              <a:rPr lang="en" sz="1200">
                <a:solidFill>
                  <a:srgbClr val="212121"/>
                </a:solidFill>
                <a:highlight>
                  <a:srgbClr val="FFFFFF"/>
                </a:highlight>
                <a:latin typeface="Roboto"/>
                <a:ea typeface="Roboto"/>
                <a:cs typeface="Roboto"/>
                <a:sym typeface="Roboto"/>
              </a:rPr>
              <a:t> try to add RNN layers to validate our hypothesis by comparing accuracy and AUC scores.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1df621f11c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1df621f11c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maximum tokens are set to 1000 words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This is requesting integer encodings (which means we'll have a sequence of integers)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set ngram = 1 (which means we will consider the sequence of the documents)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000">
                <a:solidFill>
                  <a:schemeClr val="dk1"/>
                </a:solidFill>
              </a:rPr>
              <a:t>Set units = 16</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operating in parallel and generate 32 LSTM (embeddings) in the end</a:t>
            </a:r>
            <a:endParaRPr b="1" sz="1000">
              <a:solidFill>
                <a:schemeClr val="dk1"/>
              </a:solidFill>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df621f11c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1df621f11c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igmoid : output is </a:t>
            </a:r>
            <a:r>
              <a:rPr lang="en"/>
              <a:t>continuous</a:t>
            </a:r>
            <a:r>
              <a:rPr lang="en"/>
              <a:t> from 0 to 1 exclusive</a:t>
            </a:r>
            <a:endParaRPr/>
          </a:p>
          <a:p>
            <a:pPr indent="0" lvl="0" marL="0" rtl="0" algn="l">
              <a:spcBef>
                <a:spcPts val="0"/>
              </a:spcBef>
              <a:spcAft>
                <a:spcPts val="0"/>
              </a:spcAft>
              <a:buNone/>
            </a:pPr>
            <a:r>
              <a:rPr lang="en"/>
              <a:t>Binary cross entropy classification for binary outcome</a:t>
            </a:r>
            <a:endParaRPr/>
          </a:p>
          <a:p>
            <a:pPr indent="0" lvl="0" marL="0" rtl="0" algn="l">
              <a:spcBef>
                <a:spcPts val="0"/>
              </a:spcBef>
              <a:spcAft>
                <a:spcPts val="0"/>
              </a:spcAft>
              <a:buNone/>
            </a:pPr>
            <a:r>
              <a:rPr lang="en"/>
              <a:t>RMS Props: </a:t>
            </a:r>
            <a:r>
              <a:rPr b="1" lang="en" sz="1000">
                <a:solidFill>
                  <a:schemeClr val="dk1"/>
                </a:solidFill>
              </a:rPr>
              <a:t>accelerate the optimization process</a:t>
            </a:r>
            <a:endParaRPr b="1"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df621f11c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1df621f11c_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AUC </a:t>
            </a:r>
            <a:r>
              <a:rPr lang="en"/>
              <a:t>below 0.5 and test accuracy around 0.61 shows that our dataset is not suitable for RNN models since the lack of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df621f11c_5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1df621f11c_5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d932f3e7d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d932f3e7d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df621f11c_5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df621f11c_5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maximum tokens are set to 1000 words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This is requesting integer encodings (which means we'll have a sequence of integers)</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set ngram = 1 (which means we will consider the sequence of the documents)</a:t>
            </a:r>
            <a:endParaRPr sz="1000">
              <a:solidFill>
                <a:schemeClr val="dk1"/>
              </a:solidFill>
            </a:endParaRPr>
          </a:p>
          <a:p>
            <a:pPr indent="0" lvl="0" marL="0" rtl="0" algn="l">
              <a:lnSpc>
                <a:spcPct val="115000"/>
              </a:lnSpc>
              <a:spcBef>
                <a:spcPts val="0"/>
              </a:spcBef>
              <a:spcAft>
                <a:spcPts val="0"/>
              </a:spcAft>
              <a:buNone/>
            </a:pPr>
            <a:r>
              <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Set units = 16</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operating in parallel and generate 32 LSTM (embeddings) in the end</a:t>
            </a:r>
            <a:endParaRPr b="1" sz="1000">
              <a:solidFill>
                <a:schemeClr val="dk1"/>
              </a:solidFill>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df621f11c_5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1df621f11c_5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1df621f11c_5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1df621f11c_5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sigmoid : output is continuous from 0 to 1 exclusive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Binary cross entropy classification for binary outcome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RMS Props: </a:t>
            </a:r>
            <a:r>
              <a:rPr b="1" lang="en" sz="1000">
                <a:solidFill>
                  <a:schemeClr val="dk1"/>
                </a:solidFill>
              </a:rPr>
              <a:t>accelerate the optimization process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1df621f11c_5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1df621f11c_5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AUC around 0.5 and test accuracy around 0.61 shows that our dataset is not suitable for RNN models since the lack of data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1df621f11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1df621f11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1df621f11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1df621f11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950">
              <a:solidFill>
                <a:srgbClr val="212121"/>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ratio of observations in training to mean number of tokens per sample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May need a bigger dataset about 1,461,000 samples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050">
                <a:solidFill>
                  <a:srgbClr val="212121"/>
                </a:solidFill>
                <a:highlight>
                  <a:srgbClr val="FFFFFF"/>
                </a:highlight>
                <a:latin typeface="Courier New"/>
                <a:ea typeface="Courier New"/>
                <a:cs typeface="Courier New"/>
                <a:sym typeface="Courier New"/>
              </a:rPr>
              <a:t>The average fact in our data has 974 words, and we have 3464 samples.</a:t>
            </a:r>
            <a:endParaRPr sz="1050">
              <a:solidFill>
                <a:srgbClr val="212121"/>
              </a:solidFill>
              <a:highlight>
                <a:srgbClr val="FFFFFF"/>
              </a:highlight>
              <a:latin typeface="Courier New"/>
              <a:ea typeface="Courier New"/>
              <a:cs typeface="Courier New"/>
              <a:sym typeface="Courier New"/>
            </a:endParaRPr>
          </a:p>
          <a:p>
            <a:pPr indent="-304800" lvl="0" marL="457200" rtl="0" algn="l">
              <a:lnSpc>
                <a:spcPct val="115000"/>
              </a:lnSpc>
              <a:spcBef>
                <a:spcPts val="0"/>
              </a:spcBef>
              <a:spcAft>
                <a:spcPts val="0"/>
              </a:spcAft>
              <a:buClr>
                <a:srgbClr val="212121"/>
              </a:buClr>
              <a:buSzPts val="1200"/>
              <a:buFont typeface="Roboto"/>
              <a:buChar char="●"/>
            </a:pPr>
            <a:r>
              <a:t/>
            </a:r>
            <a:endParaRPr sz="1050">
              <a:solidFill>
                <a:srgbClr val="212121"/>
              </a:solidFill>
              <a:highlight>
                <a:srgbClr val="FFFFFF"/>
              </a:highlight>
              <a:latin typeface="Courier New"/>
              <a:ea typeface="Courier New"/>
              <a:cs typeface="Courier New"/>
              <a:sym typeface="Courier New"/>
            </a:endParaRPr>
          </a:p>
          <a:p>
            <a:pPr indent="-304800" lvl="0" marL="457200" rtl="0" algn="l">
              <a:lnSpc>
                <a:spcPct val="115000"/>
              </a:lnSpc>
              <a:spcBef>
                <a:spcPts val="0"/>
              </a:spcBef>
              <a:spcAft>
                <a:spcPts val="0"/>
              </a:spcAft>
              <a:buClr>
                <a:srgbClr val="212121"/>
              </a:buClr>
              <a:buSzPts val="1200"/>
              <a:buFont typeface="Roboto"/>
              <a:buChar char="●"/>
            </a:pPr>
            <a:r>
              <a:rPr lang="en" sz="1050">
                <a:solidFill>
                  <a:srgbClr val="212121"/>
                </a:solidFill>
                <a:highlight>
                  <a:srgbClr val="FFFFFF"/>
                </a:highlight>
                <a:latin typeface="Courier New"/>
                <a:ea typeface="Courier New"/>
                <a:cs typeface="Courier New"/>
                <a:sym typeface="Courier New"/>
              </a:rPr>
              <a:t>The ratio of samples to average sample length is 4. We are nowhere close to 1500.</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18768fdb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18768fdb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You can download a pre-trained model containing 100-dimensional word vectors here: </a:t>
            </a:r>
            <a:r>
              <a:rPr lang="en" sz="1200">
                <a:solidFill>
                  <a:schemeClr val="hlink"/>
                </a:solidFill>
                <a:highlight>
                  <a:srgbClr val="FFFFFF"/>
                </a:highlight>
                <a:uFill>
                  <a:noFill/>
                </a:uFill>
                <a:hlinkClick r:id="rId2"/>
              </a:rPr>
              <a:t>LeGlove.model.zip</a:t>
            </a:r>
            <a:r>
              <a:rPr lang="en" sz="1200">
                <a:solidFill>
                  <a:srgbClr val="24292F"/>
                </a:solidFill>
                <a:highlight>
                  <a:srgbClr val="FFFFFF"/>
                </a:highlight>
              </a:rPr>
              <a:t>. The model was trained on 63,981 Supreme Court opinions (scotus) from 1789 to 2014. Judicial opinion data is made available through CourtListener, courtesy of the Free Law Project.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1df621f11c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1df621f11c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c653211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c653211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479fe8c46d_1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79fe8c46d_1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8786b58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8786b58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8768fdb7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8768fdb7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df621f11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df621f11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8786b58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8786b58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rot="10800000">
            <a:off x="-2824050" y="-2824050"/>
            <a:ext cx="5648100" cy="56481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335248"/>
            <a:ext cx="3978900" cy="3331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200"/>
              <a:buNone/>
              <a:defRPr sz="60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907224"/>
            <a:ext cx="3312900" cy="676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4"/>
              </a:buClr>
              <a:buSzPts val="2800"/>
              <a:buNone/>
              <a:defRPr sz="1700">
                <a:solidFill>
                  <a:schemeClr val="accent4"/>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4" name="Shape 44"/>
        <p:cNvGrpSpPr/>
        <p:nvPr/>
      </p:nvGrpSpPr>
      <p:grpSpPr>
        <a:xfrm>
          <a:off x="0" y="0"/>
          <a:ext cx="0" cy="0"/>
          <a:chOff x="0" y="0"/>
          <a:chExt cx="0" cy="0"/>
        </a:xfrm>
      </p:grpSpPr>
      <p:sp>
        <p:nvSpPr>
          <p:cNvPr id="45" name="Google Shape;45;p11"/>
          <p:cNvSpPr/>
          <p:nvPr/>
        </p:nvSpPr>
        <p:spPr>
          <a:xfrm>
            <a:off x="6178125" y="1255104"/>
            <a:ext cx="1140053" cy="1140063"/>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p:nvPr/>
        </p:nvSpPr>
        <p:spPr>
          <a:xfrm>
            <a:off x="1310850" y="16317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876750" y="2000250"/>
            <a:ext cx="73905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Char char="+"/>
              <a:defRPr sz="7800">
                <a:solidFill>
                  <a:schemeClr val="dk1"/>
                </a:solidFill>
                <a:latin typeface="Anton"/>
                <a:ea typeface="Anton"/>
                <a:cs typeface="Anton"/>
                <a:sym typeface="Anton"/>
              </a:defRPr>
            </a:lvl1pPr>
            <a:lvl2pPr lvl="1" rtl="0">
              <a:spcBef>
                <a:spcPts val="0"/>
              </a:spcBef>
              <a:spcAft>
                <a:spcPts val="0"/>
              </a:spcAft>
              <a:buSzPts val="12000"/>
              <a:buChar char="+"/>
              <a:defRPr sz="12000"/>
            </a:lvl2pPr>
            <a:lvl3pPr lvl="2" rtl="0">
              <a:spcBef>
                <a:spcPts val="0"/>
              </a:spcBef>
              <a:spcAft>
                <a:spcPts val="0"/>
              </a:spcAft>
              <a:buSzPts val="12000"/>
              <a:buChar char="+"/>
              <a:defRPr sz="12000"/>
            </a:lvl3pPr>
            <a:lvl4pPr lvl="3" rtl="0">
              <a:spcBef>
                <a:spcPts val="0"/>
              </a:spcBef>
              <a:spcAft>
                <a:spcPts val="0"/>
              </a:spcAft>
              <a:buSzPts val="12000"/>
              <a:buChar char="+"/>
              <a:defRPr sz="12000"/>
            </a:lvl4pPr>
            <a:lvl5pPr lvl="4" rtl="0">
              <a:spcBef>
                <a:spcPts val="0"/>
              </a:spcBef>
              <a:spcAft>
                <a:spcPts val="0"/>
              </a:spcAft>
              <a:buSzPts val="12000"/>
              <a:buChar char="+"/>
              <a:defRPr sz="12000"/>
            </a:lvl5pPr>
            <a:lvl6pPr lvl="5" rtl="0">
              <a:spcBef>
                <a:spcPts val="0"/>
              </a:spcBef>
              <a:spcAft>
                <a:spcPts val="0"/>
              </a:spcAft>
              <a:buSzPts val="12000"/>
              <a:buChar char="+"/>
              <a:defRPr sz="12000"/>
            </a:lvl6pPr>
            <a:lvl7pPr lvl="6" rtl="0">
              <a:spcBef>
                <a:spcPts val="0"/>
              </a:spcBef>
              <a:spcAft>
                <a:spcPts val="0"/>
              </a:spcAft>
              <a:buSzPts val="12000"/>
              <a:buChar char="+"/>
              <a:defRPr sz="12000"/>
            </a:lvl7pPr>
            <a:lvl8pPr lvl="7" rtl="0">
              <a:spcBef>
                <a:spcPts val="0"/>
              </a:spcBef>
              <a:spcAft>
                <a:spcPts val="0"/>
              </a:spcAft>
              <a:buSzPts val="12000"/>
              <a:buChar char="+"/>
              <a:defRPr sz="12000"/>
            </a:lvl8pPr>
            <a:lvl9pPr lvl="8" rtl="0">
              <a:spcBef>
                <a:spcPts val="0"/>
              </a:spcBef>
              <a:spcAft>
                <a:spcPts val="0"/>
              </a:spcAft>
              <a:buSzPts val="12000"/>
              <a:buChar char="+"/>
              <a:defRPr sz="12000"/>
            </a:lvl9pPr>
          </a:lstStyle>
          <a:p>
            <a:r>
              <a:t>xx%</a:t>
            </a:r>
          </a:p>
        </p:txBody>
      </p:sp>
      <p:sp>
        <p:nvSpPr>
          <p:cNvPr id="48" name="Google Shape;48;p11"/>
          <p:cNvSpPr txBox="1"/>
          <p:nvPr>
            <p:ph idx="1" type="subTitle"/>
          </p:nvPr>
        </p:nvSpPr>
        <p:spPr>
          <a:xfrm>
            <a:off x="1784426" y="3387900"/>
            <a:ext cx="59022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600">
                <a:solidFill>
                  <a:schemeClr val="dk1"/>
                </a:solidFill>
                <a:latin typeface="Arvo"/>
                <a:ea typeface="Arvo"/>
                <a:cs typeface="Arvo"/>
                <a:sym typeface="Arvo"/>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49" name="Google Shape;49;p11"/>
          <p:cNvSpPr txBox="1"/>
          <p:nvPr>
            <p:ph idx="2"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solidFill>
          <a:schemeClr val="lt1"/>
        </a:solidFill>
      </p:bgPr>
    </p:bg>
    <p:spTree>
      <p:nvGrpSpPr>
        <p:cNvPr id="50" name="Shape 50"/>
        <p:cNvGrpSpPr/>
        <p:nvPr/>
      </p:nvGrpSpPr>
      <p:grpSpPr>
        <a:xfrm>
          <a:off x="0" y="0"/>
          <a:ext cx="0" cy="0"/>
          <a:chOff x="0" y="0"/>
          <a:chExt cx="0" cy="0"/>
        </a:xfrm>
      </p:grpSpPr>
      <p:sp>
        <p:nvSpPr>
          <p:cNvPr id="51" name="Google Shape;51;p12"/>
          <p:cNvSpPr/>
          <p:nvPr/>
        </p:nvSpPr>
        <p:spPr>
          <a:xfrm>
            <a:off x="3565800" y="-219550"/>
            <a:ext cx="11156400" cy="111564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txBox="1"/>
          <p:nvPr>
            <p:ph type="ctrTitle"/>
          </p:nvPr>
        </p:nvSpPr>
        <p:spPr>
          <a:xfrm>
            <a:off x="724229" y="323515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53" name="Google Shape;53;p12"/>
          <p:cNvSpPr txBox="1"/>
          <p:nvPr>
            <p:ph idx="1" type="subTitle"/>
          </p:nvPr>
        </p:nvSpPr>
        <p:spPr>
          <a:xfrm>
            <a:off x="7241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54" name="Google Shape;54;p12"/>
          <p:cNvSpPr txBox="1"/>
          <p:nvPr>
            <p:ph hasCustomPrompt="1" idx="2" type="title"/>
          </p:nvPr>
        </p:nvSpPr>
        <p:spPr>
          <a:xfrm>
            <a:off x="724229"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3" type="ctrTitle"/>
          </p:nvPr>
        </p:nvSpPr>
        <p:spPr>
          <a:xfrm>
            <a:off x="5520900" y="3235150"/>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56" name="Google Shape;56;p12"/>
          <p:cNvSpPr txBox="1"/>
          <p:nvPr>
            <p:ph idx="4" type="subTitle"/>
          </p:nvPr>
        </p:nvSpPr>
        <p:spPr>
          <a:xfrm>
            <a:off x="55209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57" name="Google Shape;57;p12"/>
          <p:cNvSpPr txBox="1"/>
          <p:nvPr>
            <p:ph hasCustomPrompt="1" idx="5" type="title"/>
          </p:nvPr>
        </p:nvSpPr>
        <p:spPr>
          <a:xfrm>
            <a:off x="5520900"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8" name="Google Shape;58;p12"/>
          <p:cNvSpPr txBox="1"/>
          <p:nvPr>
            <p:ph idx="6" type="ctrTitle"/>
          </p:nvPr>
        </p:nvSpPr>
        <p:spPr>
          <a:xfrm>
            <a:off x="724225" y="92117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59" name="Google Shape;59;p12"/>
          <p:cNvSpPr txBox="1"/>
          <p:nvPr>
            <p:ph idx="7" type="subTitle"/>
          </p:nvPr>
        </p:nvSpPr>
        <p:spPr>
          <a:xfrm>
            <a:off x="724226"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60" name="Google Shape;60;p12"/>
          <p:cNvSpPr txBox="1"/>
          <p:nvPr>
            <p:ph hasCustomPrompt="1" idx="8" type="title"/>
          </p:nvPr>
        </p:nvSpPr>
        <p:spPr>
          <a:xfrm>
            <a:off x="724226"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2"/>
          <p:cNvSpPr txBox="1"/>
          <p:nvPr>
            <p:ph idx="9" type="ctrTitle"/>
          </p:nvPr>
        </p:nvSpPr>
        <p:spPr>
          <a:xfrm>
            <a:off x="5520900" y="921157"/>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62" name="Google Shape;62;p12"/>
          <p:cNvSpPr txBox="1"/>
          <p:nvPr>
            <p:ph idx="13" type="subTitle"/>
          </p:nvPr>
        </p:nvSpPr>
        <p:spPr>
          <a:xfrm>
            <a:off x="5520903"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63" name="Google Shape;63;p12"/>
          <p:cNvSpPr txBox="1"/>
          <p:nvPr>
            <p:ph hasCustomPrompt="1" idx="14" type="title"/>
          </p:nvPr>
        </p:nvSpPr>
        <p:spPr>
          <a:xfrm>
            <a:off x="5520900"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w Center by Slidesgo">
  <p:cSld name="CUSTOM_17_1">
    <p:bg>
      <p:bgPr>
        <a:solidFill>
          <a:schemeClr val="accent5"/>
        </a:solidFill>
      </p:bgPr>
    </p:bg>
    <p:spTree>
      <p:nvGrpSpPr>
        <p:cNvPr id="64" name="Shape 64"/>
        <p:cNvGrpSpPr/>
        <p:nvPr/>
      </p:nvGrpSpPr>
      <p:grpSpPr>
        <a:xfrm>
          <a:off x="0" y="0"/>
          <a:ext cx="0" cy="0"/>
          <a:chOff x="0" y="0"/>
          <a:chExt cx="0" cy="0"/>
        </a:xfrm>
      </p:grpSpPr>
      <p:sp>
        <p:nvSpPr>
          <p:cNvPr id="65" name="Google Shape;65;p13"/>
          <p:cNvSpPr/>
          <p:nvPr/>
        </p:nvSpPr>
        <p:spPr>
          <a:xfrm flipH="1" rot="10800000">
            <a:off x="4841850" y="-4302150"/>
            <a:ext cx="8604300" cy="8604300"/>
          </a:xfrm>
          <a:prstGeom prst="pie">
            <a:avLst>
              <a:gd fmla="val 1079995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58375" y="23175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ph type="ctrTitle"/>
          </p:nvPr>
        </p:nvSpPr>
        <p:spPr>
          <a:xfrm>
            <a:off x="2021100" y="4083087"/>
            <a:ext cx="510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600"/>
              <a:buNone/>
              <a:defRPr sz="2300">
                <a:solidFill>
                  <a:schemeClr val="dk1"/>
                </a:solidFill>
                <a:latin typeface="Anton"/>
                <a:ea typeface="Anton"/>
                <a:cs typeface="Anton"/>
                <a:sym typeface="Anton"/>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68" name="Google Shape;68;p13"/>
          <p:cNvSpPr txBox="1"/>
          <p:nvPr>
            <p:ph idx="1" type="subTitle"/>
          </p:nvPr>
        </p:nvSpPr>
        <p:spPr>
          <a:xfrm flipH="1">
            <a:off x="2021100" y="21988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Arvo"/>
                <a:ea typeface="Arvo"/>
                <a:cs typeface="Arvo"/>
                <a:sym typeface="Arvo"/>
              </a:defRPr>
            </a:lvl1pPr>
            <a:lvl2pPr lvl="1" rtl="0" algn="ctr">
              <a:lnSpc>
                <a:spcPct val="100000"/>
              </a:lnSpc>
              <a:spcBef>
                <a:spcPts val="1600"/>
              </a:spcBef>
              <a:spcAft>
                <a:spcPts val="0"/>
              </a:spcAft>
              <a:buNone/>
              <a:defRPr>
                <a:solidFill>
                  <a:schemeClr val="dk1"/>
                </a:solidFill>
                <a:latin typeface="Arvo"/>
                <a:ea typeface="Arvo"/>
                <a:cs typeface="Arvo"/>
                <a:sym typeface="Arvo"/>
              </a:defRPr>
            </a:lvl2pPr>
            <a:lvl3pPr lvl="2" rtl="0" algn="ctr">
              <a:lnSpc>
                <a:spcPct val="100000"/>
              </a:lnSpc>
              <a:spcBef>
                <a:spcPts val="1600"/>
              </a:spcBef>
              <a:spcAft>
                <a:spcPts val="0"/>
              </a:spcAft>
              <a:buNone/>
              <a:defRPr>
                <a:solidFill>
                  <a:schemeClr val="dk1"/>
                </a:solidFill>
                <a:latin typeface="Arvo"/>
                <a:ea typeface="Arvo"/>
                <a:cs typeface="Arvo"/>
                <a:sym typeface="Arvo"/>
              </a:defRPr>
            </a:lvl3pPr>
            <a:lvl4pPr lvl="3" rtl="0" algn="ctr">
              <a:lnSpc>
                <a:spcPct val="100000"/>
              </a:lnSpc>
              <a:spcBef>
                <a:spcPts val="1600"/>
              </a:spcBef>
              <a:spcAft>
                <a:spcPts val="0"/>
              </a:spcAft>
              <a:buNone/>
              <a:defRPr>
                <a:solidFill>
                  <a:schemeClr val="dk1"/>
                </a:solidFill>
                <a:latin typeface="Arvo"/>
                <a:ea typeface="Arvo"/>
                <a:cs typeface="Arvo"/>
                <a:sym typeface="Arvo"/>
              </a:defRPr>
            </a:lvl4pPr>
            <a:lvl5pPr lvl="4" rtl="0" algn="ctr">
              <a:lnSpc>
                <a:spcPct val="100000"/>
              </a:lnSpc>
              <a:spcBef>
                <a:spcPts val="1600"/>
              </a:spcBef>
              <a:spcAft>
                <a:spcPts val="0"/>
              </a:spcAft>
              <a:buNone/>
              <a:defRPr>
                <a:solidFill>
                  <a:schemeClr val="dk1"/>
                </a:solidFill>
                <a:latin typeface="Arvo"/>
                <a:ea typeface="Arvo"/>
                <a:cs typeface="Arvo"/>
                <a:sym typeface="Arvo"/>
              </a:defRPr>
            </a:lvl5pPr>
            <a:lvl6pPr lvl="5" rtl="0" algn="ctr">
              <a:lnSpc>
                <a:spcPct val="100000"/>
              </a:lnSpc>
              <a:spcBef>
                <a:spcPts val="1600"/>
              </a:spcBef>
              <a:spcAft>
                <a:spcPts val="0"/>
              </a:spcAft>
              <a:buNone/>
              <a:defRPr>
                <a:solidFill>
                  <a:schemeClr val="dk1"/>
                </a:solidFill>
                <a:latin typeface="Arvo"/>
                <a:ea typeface="Arvo"/>
                <a:cs typeface="Arvo"/>
                <a:sym typeface="Arvo"/>
              </a:defRPr>
            </a:lvl6pPr>
            <a:lvl7pPr lvl="6" rtl="0" algn="ctr">
              <a:lnSpc>
                <a:spcPct val="100000"/>
              </a:lnSpc>
              <a:spcBef>
                <a:spcPts val="1600"/>
              </a:spcBef>
              <a:spcAft>
                <a:spcPts val="0"/>
              </a:spcAft>
              <a:buNone/>
              <a:defRPr>
                <a:solidFill>
                  <a:schemeClr val="dk1"/>
                </a:solidFill>
                <a:latin typeface="Arvo"/>
                <a:ea typeface="Arvo"/>
                <a:cs typeface="Arvo"/>
                <a:sym typeface="Arvo"/>
              </a:defRPr>
            </a:lvl7pPr>
            <a:lvl8pPr lvl="7" rtl="0" algn="ctr">
              <a:lnSpc>
                <a:spcPct val="100000"/>
              </a:lnSpc>
              <a:spcBef>
                <a:spcPts val="1600"/>
              </a:spcBef>
              <a:spcAft>
                <a:spcPts val="0"/>
              </a:spcAft>
              <a:buNone/>
              <a:defRPr>
                <a:solidFill>
                  <a:schemeClr val="dk1"/>
                </a:solidFill>
                <a:latin typeface="Arvo"/>
                <a:ea typeface="Arvo"/>
                <a:cs typeface="Arvo"/>
                <a:sym typeface="Arvo"/>
              </a:defRPr>
            </a:lvl8pPr>
            <a:lvl9pPr lvl="8" rtl="0" algn="ctr">
              <a:lnSpc>
                <a:spcPct val="100000"/>
              </a:lnSpc>
              <a:spcBef>
                <a:spcPts val="1600"/>
              </a:spcBef>
              <a:spcAft>
                <a:spcPts val="1600"/>
              </a:spcAft>
              <a:buNone/>
              <a:defRPr>
                <a:solidFill>
                  <a:schemeClr val="dk1"/>
                </a:solidFill>
                <a:latin typeface="Arvo"/>
                <a:ea typeface="Arvo"/>
                <a:cs typeface="Arvo"/>
                <a:sym typeface="Ar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TITLE_ONLY_1_1">
    <p:bg>
      <p:bgPr>
        <a:solidFill>
          <a:schemeClr val="accent5"/>
        </a:solidFill>
      </p:bgPr>
    </p:bg>
    <p:spTree>
      <p:nvGrpSpPr>
        <p:cNvPr id="69" name="Shape 69"/>
        <p:cNvGrpSpPr/>
        <p:nvPr/>
      </p:nvGrpSpPr>
      <p:grpSpPr>
        <a:xfrm>
          <a:off x="0" y="0"/>
          <a:ext cx="0" cy="0"/>
          <a:chOff x="0" y="0"/>
          <a:chExt cx="0" cy="0"/>
        </a:xfrm>
      </p:grpSpPr>
      <p:sp>
        <p:nvSpPr>
          <p:cNvPr id="70" name="Google Shape;70;p14"/>
          <p:cNvSpPr txBox="1"/>
          <p:nvPr>
            <p:ph idx="1" type="subTitle"/>
          </p:nvPr>
        </p:nvSpPr>
        <p:spPr>
          <a:xfrm>
            <a:off x="724563"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1" name="Google Shape;71;p14"/>
          <p:cNvSpPr txBox="1"/>
          <p:nvPr>
            <p:ph idx="2" type="subTitle"/>
          </p:nvPr>
        </p:nvSpPr>
        <p:spPr>
          <a:xfrm>
            <a:off x="3583601" y="186742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2" name="Google Shape;72;p14"/>
          <p:cNvSpPr txBox="1"/>
          <p:nvPr>
            <p:ph idx="3" type="subTitle"/>
          </p:nvPr>
        </p:nvSpPr>
        <p:spPr>
          <a:xfrm>
            <a:off x="6442640"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3" name="Google Shape;73;p14"/>
          <p:cNvSpPr txBox="1"/>
          <p:nvPr>
            <p:ph idx="4" type="subTitle"/>
          </p:nvPr>
        </p:nvSpPr>
        <p:spPr>
          <a:xfrm>
            <a:off x="724563"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4" name="Google Shape;74;p14"/>
          <p:cNvSpPr txBox="1"/>
          <p:nvPr>
            <p:ph idx="5" type="subTitle"/>
          </p:nvPr>
        </p:nvSpPr>
        <p:spPr>
          <a:xfrm>
            <a:off x="3583601" y="3691201"/>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5" name="Google Shape;75;p14"/>
          <p:cNvSpPr txBox="1"/>
          <p:nvPr>
            <p:ph idx="6" type="subTitle"/>
          </p:nvPr>
        </p:nvSpPr>
        <p:spPr>
          <a:xfrm>
            <a:off x="6442640"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76" name="Google Shape;76;p1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7" name="Google Shape;77;p14"/>
          <p:cNvSpPr txBox="1"/>
          <p:nvPr>
            <p:ph idx="7" type="subTitle"/>
          </p:nvPr>
        </p:nvSpPr>
        <p:spPr>
          <a:xfrm>
            <a:off x="724575"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78" name="Google Shape;78;p14"/>
          <p:cNvSpPr txBox="1"/>
          <p:nvPr>
            <p:ph idx="8" type="subTitle"/>
          </p:nvPr>
        </p:nvSpPr>
        <p:spPr>
          <a:xfrm>
            <a:off x="3583613" y="1372930"/>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79" name="Google Shape;79;p14"/>
          <p:cNvSpPr txBox="1"/>
          <p:nvPr>
            <p:ph idx="9" type="subTitle"/>
          </p:nvPr>
        </p:nvSpPr>
        <p:spPr>
          <a:xfrm>
            <a:off x="6442651"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0" name="Google Shape;80;p14"/>
          <p:cNvSpPr txBox="1"/>
          <p:nvPr>
            <p:ph idx="13" type="subTitle"/>
          </p:nvPr>
        </p:nvSpPr>
        <p:spPr>
          <a:xfrm>
            <a:off x="724575"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1" name="Google Shape;81;p14"/>
          <p:cNvSpPr txBox="1"/>
          <p:nvPr>
            <p:ph idx="14" type="subTitle"/>
          </p:nvPr>
        </p:nvSpPr>
        <p:spPr>
          <a:xfrm>
            <a:off x="3583613" y="3192509"/>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82" name="Google Shape;82;p14"/>
          <p:cNvSpPr txBox="1"/>
          <p:nvPr>
            <p:ph idx="15" type="subTitle"/>
          </p:nvPr>
        </p:nvSpPr>
        <p:spPr>
          <a:xfrm>
            <a:off x="6442651"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6">
    <p:bg>
      <p:bgPr>
        <a:solidFill>
          <a:schemeClr val="lt1"/>
        </a:solidFill>
      </p:bgPr>
    </p:bg>
    <p:spTree>
      <p:nvGrpSpPr>
        <p:cNvPr id="83" name="Shape 83"/>
        <p:cNvGrpSpPr/>
        <p:nvPr/>
      </p:nvGrpSpPr>
      <p:grpSpPr>
        <a:xfrm>
          <a:off x="0" y="0"/>
          <a:ext cx="0" cy="0"/>
          <a:chOff x="0" y="0"/>
          <a:chExt cx="0" cy="0"/>
        </a:xfrm>
      </p:grpSpPr>
      <p:sp>
        <p:nvSpPr>
          <p:cNvPr id="84" name="Google Shape;84;p15"/>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ctrTitle"/>
          </p:nvPr>
        </p:nvSpPr>
        <p:spPr>
          <a:xfrm flipH="1">
            <a:off x="713225" y="11649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6" name="Google Shape;86;p15"/>
          <p:cNvSpPr txBox="1"/>
          <p:nvPr>
            <p:ph idx="1" type="subTitle"/>
          </p:nvPr>
        </p:nvSpPr>
        <p:spPr>
          <a:xfrm flipH="1">
            <a:off x="713225" y="1586325"/>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87" name="Google Shape;87;p15"/>
          <p:cNvSpPr txBox="1"/>
          <p:nvPr>
            <p:ph idx="2" type="ctrTitle"/>
          </p:nvPr>
        </p:nvSpPr>
        <p:spPr>
          <a:xfrm flipH="1">
            <a:off x="5310700" y="2235675"/>
            <a:ext cx="31092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8" name="Google Shape;88;p15"/>
          <p:cNvSpPr txBox="1"/>
          <p:nvPr>
            <p:ph idx="3" type="subTitle"/>
          </p:nvPr>
        </p:nvSpPr>
        <p:spPr>
          <a:xfrm flipH="1">
            <a:off x="5310700" y="2656900"/>
            <a:ext cx="3109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89" name="Google Shape;89;p15"/>
          <p:cNvSpPr txBox="1"/>
          <p:nvPr>
            <p:ph idx="4" type="ctrTitle"/>
          </p:nvPr>
        </p:nvSpPr>
        <p:spPr>
          <a:xfrm flipH="1">
            <a:off x="713225" y="33062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0" name="Google Shape;90;p15"/>
          <p:cNvSpPr txBox="1"/>
          <p:nvPr>
            <p:ph idx="5" type="subTitle"/>
          </p:nvPr>
        </p:nvSpPr>
        <p:spPr>
          <a:xfrm flipH="1">
            <a:off x="713225" y="3727500"/>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1" name="Google Shape;91;p15"/>
          <p:cNvSpPr txBox="1"/>
          <p:nvPr>
            <p:ph idx="6"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3_1">
    <p:bg>
      <p:bgPr>
        <a:solidFill>
          <a:schemeClr val="dk2"/>
        </a:solidFill>
      </p:bgPr>
    </p:bg>
    <p:spTree>
      <p:nvGrpSpPr>
        <p:cNvPr id="92" name="Shape 92"/>
        <p:cNvGrpSpPr/>
        <p:nvPr/>
      </p:nvGrpSpPr>
      <p:grpSpPr>
        <a:xfrm>
          <a:off x="0" y="0"/>
          <a:ext cx="0" cy="0"/>
          <a:chOff x="0" y="0"/>
          <a:chExt cx="0" cy="0"/>
        </a:xfrm>
      </p:grpSpPr>
      <p:sp>
        <p:nvSpPr>
          <p:cNvPr id="93" name="Google Shape;93;p16"/>
          <p:cNvSpPr txBox="1"/>
          <p:nvPr>
            <p:ph idx="1" type="subTitle"/>
          </p:nvPr>
        </p:nvSpPr>
        <p:spPr>
          <a:xfrm>
            <a:off x="724100" y="224429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000"/>
              <a:buNone/>
              <a:defRPr sz="1400">
                <a:solidFill>
                  <a:schemeClr val="accent6"/>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4" name="Google Shape;94;p16"/>
          <p:cNvSpPr txBox="1"/>
          <p:nvPr>
            <p:ph hasCustomPrompt="1" type="title"/>
          </p:nvPr>
        </p:nvSpPr>
        <p:spPr>
          <a:xfrm>
            <a:off x="713377" y="1666500"/>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6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6"/>
          <p:cNvSpPr txBox="1"/>
          <p:nvPr>
            <p:ph idx="2" type="subTitle"/>
          </p:nvPr>
        </p:nvSpPr>
        <p:spPr>
          <a:xfrm>
            <a:off x="724100" y="36872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000"/>
              <a:buNone/>
              <a:defRPr sz="1400">
                <a:solidFill>
                  <a:schemeClr val="accent6"/>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6" name="Google Shape;96;p16"/>
          <p:cNvSpPr txBox="1"/>
          <p:nvPr>
            <p:ph hasCustomPrompt="1" idx="3" type="title"/>
          </p:nvPr>
        </p:nvSpPr>
        <p:spPr>
          <a:xfrm>
            <a:off x="713377" y="3109474"/>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6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6"/>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TITLE_ONLY_1">
    <p:bg>
      <p:bgPr>
        <a:solidFill>
          <a:schemeClr val="lt1"/>
        </a:solidFill>
      </p:bgPr>
    </p:bg>
    <p:spTree>
      <p:nvGrpSpPr>
        <p:cNvPr id="98" name="Shape 98"/>
        <p:cNvGrpSpPr/>
        <p:nvPr/>
      </p:nvGrpSpPr>
      <p:grpSpPr>
        <a:xfrm>
          <a:off x="0" y="0"/>
          <a:ext cx="0" cy="0"/>
          <a:chOff x="0" y="0"/>
          <a:chExt cx="0" cy="0"/>
        </a:xfrm>
      </p:grpSpPr>
      <p:sp>
        <p:nvSpPr>
          <p:cNvPr id="99" name="Google Shape;99;p17"/>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1_2">
    <p:bg>
      <p:bgPr>
        <a:solidFill>
          <a:schemeClr val="lt1"/>
        </a:solidFill>
      </p:bgPr>
    </p:bg>
    <p:spTree>
      <p:nvGrpSpPr>
        <p:cNvPr id="101" name="Shape 101"/>
        <p:cNvGrpSpPr/>
        <p:nvPr/>
      </p:nvGrpSpPr>
      <p:grpSpPr>
        <a:xfrm>
          <a:off x="0" y="0"/>
          <a:ext cx="0" cy="0"/>
          <a:chOff x="0" y="0"/>
          <a:chExt cx="0" cy="0"/>
        </a:xfrm>
      </p:grpSpPr>
      <p:sp>
        <p:nvSpPr>
          <p:cNvPr id="102" name="Google Shape;102;p18"/>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ONLY_1_2_1">
    <p:bg>
      <p:bgPr>
        <a:solidFill>
          <a:schemeClr val="accent5"/>
        </a:solidFill>
      </p:bgPr>
    </p:bg>
    <p:spTree>
      <p:nvGrpSpPr>
        <p:cNvPr id="103" name="Shape 103"/>
        <p:cNvGrpSpPr/>
        <p:nvPr/>
      </p:nvGrpSpPr>
      <p:grpSpPr>
        <a:xfrm>
          <a:off x="0" y="0"/>
          <a:ext cx="0" cy="0"/>
          <a:chOff x="0" y="0"/>
          <a:chExt cx="0" cy="0"/>
        </a:xfrm>
      </p:grpSpPr>
      <p:sp>
        <p:nvSpPr>
          <p:cNvPr id="104" name="Google Shape;104;p19"/>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bg>
      <p:bgPr>
        <a:solidFill>
          <a:schemeClr val="lt1"/>
        </a:solidFill>
      </p:bgPr>
    </p:bg>
    <p:spTree>
      <p:nvGrpSpPr>
        <p:cNvPr id="105" name="Shape 105"/>
        <p:cNvGrpSpPr/>
        <p:nvPr/>
      </p:nvGrpSpPr>
      <p:grpSpPr>
        <a:xfrm>
          <a:off x="0" y="0"/>
          <a:ext cx="0" cy="0"/>
          <a:chOff x="0" y="0"/>
          <a:chExt cx="0" cy="0"/>
        </a:xfrm>
      </p:grpSpPr>
      <p:sp>
        <p:nvSpPr>
          <p:cNvPr id="106" name="Google Shape;106;p20"/>
          <p:cNvSpPr/>
          <p:nvPr/>
        </p:nvSpPr>
        <p:spPr>
          <a:xfrm flipH="1">
            <a:off x="-51576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ctrTitle"/>
          </p:nvPr>
        </p:nvSpPr>
        <p:spPr>
          <a:xfrm>
            <a:off x="1603795"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08" name="Google Shape;108;p20"/>
          <p:cNvSpPr txBox="1"/>
          <p:nvPr>
            <p:ph idx="1" type="subTitle"/>
          </p:nvPr>
        </p:nvSpPr>
        <p:spPr>
          <a:xfrm>
            <a:off x="1603775"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09" name="Google Shape;109;p20"/>
          <p:cNvSpPr txBox="1"/>
          <p:nvPr>
            <p:ph idx="2" type="ctrTitle"/>
          </p:nvPr>
        </p:nvSpPr>
        <p:spPr>
          <a:xfrm>
            <a:off x="5950670"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0" name="Google Shape;110;p20"/>
          <p:cNvSpPr txBox="1"/>
          <p:nvPr>
            <p:ph idx="3" type="subTitle"/>
          </p:nvPr>
        </p:nvSpPr>
        <p:spPr>
          <a:xfrm>
            <a:off x="5950650"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11" name="Google Shape;111;p20"/>
          <p:cNvSpPr txBox="1"/>
          <p:nvPr>
            <p:ph idx="4" type="ctrTitle"/>
          </p:nvPr>
        </p:nvSpPr>
        <p:spPr>
          <a:xfrm>
            <a:off x="1603795"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2" name="Google Shape;112;p20"/>
          <p:cNvSpPr txBox="1"/>
          <p:nvPr>
            <p:ph idx="5" type="subTitle"/>
          </p:nvPr>
        </p:nvSpPr>
        <p:spPr>
          <a:xfrm>
            <a:off x="1603775"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13" name="Google Shape;113;p20"/>
          <p:cNvSpPr txBox="1"/>
          <p:nvPr>
            <p:ph idx="6" type="ctrTitle"/>
          </p:nvPr>
        </p:nvSpPr>
        <p:spPr>
          <a:xfrm>
            <a:off x="5950670"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14" name="Google Shape;114;p20"/>
          <p:cNvSpPr txBox="1"/>
          <p:nvPr>
            <p:ph idx="7" type="subTitle"/>
          </p:nvPr>
        </p:nvSpPr>
        <p:spPr>
          <a:xfrm>
            <a:off x="5950650"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115" name="Google Shape;115;p20"/>
          <p:cNvSpPr txBox="1"/>
          <p:nvPr>
            <p:ph idx="8"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4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713225" y="1782608"/>
            <a:ext cx="4398300" cy="2056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1200"/>
              <a:buFont typeface="Anton"/>
              <a:buNone/>
              <a:defRPr sz="4800">
                <a:latin typeface="Anton"/>
                <a:ea typeface="Anton"/>
                <a:cs typeface="Anton"/>
                <a:sym typeface="Anton"/>
              </a:defRPr>
            </a:lvl1pPr>
            <a:lvl2pPr lvl="1"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14" name="Google Shape;14;p3"/>
          <p:cNvSpPr txBox="1"/>
          <p:nvPr>
            <p:ph idx="1" type="subTitle"/>
          </p:nvPr>
        </p:nvSpPr>
        <p:spPr>
          <a:xfrm>
            <a:off x="713225" y="4135857"/>
            <a:ext cx="29346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15" name="Google Shape;15;p3"/>
          <p:cNvSpPr txBox="1"/>
          <p:nvPr>
            <p:ph hasCustomPrompt="1" idx="2" type="title"/>
          </p:nvPr>
        </p:nvSpPr>
        <p:spPr>
          <a:xfrm>
            <a:off x="713225" y="539503"/>
            <a:ext cx="2171400" cy="71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4800"/>
              <a:buFont typeface="Anton"/>
              <a:buNone/>
              <a:defRPr sz="4700">
                <a:latin typeface="Anton"/>
                <a:ea typeface="Anton"/>
                <a:cs typeface="Anton"/>
                <a:sym typeface="Anton"/>
              </a:defRPr>
            </a:lvl1pPr>
            <a:lvl2pPr lvl="1"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2">
    <p:bg>
      <p:bgPr>
        <a:solidFill>
          <a:schemeClr val="lt1"/>
        </a:solidFill>
      </p:bgPr>
    </p:bg>
    <p:spTree>
      <p:nvGrpSpPr>
        <p:cNvPr id="116" name="Shape 116"/>
        <p:cNvGrpSpPr/>
        <p:nvPr/>
      </p:nvGrpSpPr>
      <p:grpSpPr>
        <a:xfrm>
          <a:off x="0" y="0"/>
          <a:ext cx="0" cy="0"/>
          <a:chOff x="0" y="0"/>
          <a:chExt cx="0" cy="0"/>
        </a:xfrm>
      </p:grpSpPr>
      <p:sp>
        <p:nvSpPr>
          <p:cNvPr id="117" name="Google Shape;117;p21"/>
          <p:cNvSpPr/>
          <p:nvPr/>
        </p:nvSpPr>
        <p:spPr>
          <a:xfrm>
            <a:off x="979925" y="1168050"/>
            <a:ext cx="1403700" cy="140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6208500" y="2215250"/>
            <a:ext cx="5871000" cy="58710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type="ctrTitle"/>
          </p:nvPr>
        </p:nvSpPr>
        <p:spPr>
          <a:xfrm>
            <a:off x="1697100" y="539500"/>
            <a:ext cx="5749800" cy="124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600">
                <a:solidFill>
                  <a:schemeClr val="accent6"/>
                </a:solidFill>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21"/>
          <p:cNvSpPr txBox="1"/>
          <p:nvPr>
            <p:ph idx="1" type="subTitle"/>
          </p:nvPr>
        </p:nvSpPr>
        <p:spPr>
          <a:xfrm>
            <a:off x="1697100" y="2215250"/>
            <a:ext cx="57498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Font typeface="Overpass Light"/>
              <a:buNone/>
              <a:defRPr sz="1600">
                <a:latin typeface="Arvo"/>
                <a:ea typeface="Arvo"/>
                <a:cs typeface="Arvo"/>
                <a:sym typeface="Arvo"/>
              </a:defRPr>
            </a:lvl1pPr>
            <a:lvl2pPr lvl="1"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2pPr>
            <a:lvl3pPr lvl="2"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3pPr>
            <a:lvl4pPr lvl="3"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4pPr>
            <a:lvl5pPr lvl="4"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5pPr>
            <a:lvl6pPr lvl="5"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6pPr>
            <a:lvl7pPr lvl="6"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7pPr>
            <a:lvl8pPr lvl="7"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8pPr>
            <a:lvl9pPr lvl="8"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9pPr>
          </a:lstStyle>
          <a:p/>
        </p:txBody>
      </p:sp>
      <p:sp>
        <p:nvSpPr>
          <p:cNvPr id="121" name="Google Shape;121;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3" name="Google Shape;123;p21"/>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4" name="Google Shape;124;p21"/>
          <p:cNvSpPr/>
          <p:nvPr/>
        </p:nvSpPr>
        <p:spPr>
          <a:xfrm>
            <a:off x="799930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 name="Google Shape;125;p21"/>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 name="Google Shape;126;p21"/>
          <p:cNvSpPr txBox="1"/>
          <p:nvPr/>
        </p:nvSpPr>
        <p:spPr>
          <a:xfrm>
            <a:off x="1936650" y="3752850"/>
            <a:ext cx="5270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accent5"/>
                </a:solidFill>
                <a:latin typeface="Arvo"/>
                <a:ea typeface="Arvo"/>
                <a:cs typeface="Arvo"/>
                <a:sym typeface="Arvo"/>
              </a:rPr>
              <a:t>CREDITS: This presentation template was created by </a:t>
            </a:r>
            <a:r>
              <a:rPr b="1" lang="en" sz="1000">
                <a:solidFill>
                  <a:schemeClr val="accent5"/>
                </a:solidFill>
                <a:latin typeface="Arvo"/>
                <a:ea typeface="Arvo"/>
                <a:cs typeface="Arvo"/>
                <a:sym typeface="Arvo"/>
              </a:rPr>
              <a:t>Slidesgo</a:t>
            </a:r>
            <a:r>
              <a:rPr lang="en" sz="1000">
                <a:solidFill>
                  <a:schemeClr val="accent5"/>
                </a:solidFill>
                <a:latin typeface="Arvo"/>
                <a:ea typeface="Arvo"/>
                <a:cs typeface="Arvo"/>
                <a:sym typeface="Arvo"/>
              </a:rPr>
              <a:t>, including icons by </a:t>
            </a:r>
            <a:r>
              <a:rPr b="1" lang="en" sz="1000">
                <a:solidFill>
                  <a:schemeClr val="accent5"/>
                </a:solidFill>
                <a:latin typeface="Arvo"/>
                <a:ea typeface="Arvo"/>
                <a:cs typeface="Arvo"/>
                <a:sym typeface="Arvo"/>
              </a:rPr>
              <a:t>Flaticon</a:t>
            </a:r>
            <a:r>
              <a:rPr lang="en" sz="1000">
                <a:solidFill>
                  <a:schemeClr val="accent5"/>
                </a:solidFill>
                <a:latin typeface="Arvo"/>
                <a:ea typeface="Arvo"/>
                <a:cs typeface="Arvo"/>
                <a:sym typeface="Arvo"/>
              </a:rPr>
              <a:t>, and infographics &amp; images by </a:t>
            </a:r>
            <a:r>
              <a:rPr b="1" lang="en" sz="1000">
                <a:solidFill>
                  <a:schemeClr val="accent5"/>
                </a:solidFill>
                <a:latin typeface="Arvo"/>
                <a:ea typeface="Arvo"/>
                <a:cs typeface="Arvo"/>
                <a:sym typeface="Arvo"/>
              </a:rPr>
              <a:t>Freepik</a:t>
            </a:r>
            <a:endParaRPr b="1" sz="1000">
              <a:solidFill>
                <a:schemeClr val="accent5"/>
              </a:solidFill>
              <a:latin typeface="Arvo"/>
              <a:ea typeface="Arvo"/>
              <a:cs typeface="Arvo"/>
              <a:sym typeface="Ar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bg>
      <p:bgPr>
        <a:solidFill>
          <a:schemeClr val="lt1"/>
        </a:solidFill>
      </p:bgPr>
    </p:bg>
    <p:spTree>
      <p:nvGrpSpPr>
        <p:cNvPr id="127" name="Shape 127"/>
        <p:cNvGrpSpPr/>
        <p:nvPr/>
      </p:nvGrpSpPr>
      <p:grpSpPr>
        <a:xfrm>
          <a:off x="0" y="0"/>
          <a:ext cx="0" cy="0"/>
          <a:chOff x="0" y="0"/>
          <a:chExt cx="0" cy="0"/>
        </a:xfrm>
      </p:grpSpPr>
      <p:sp>
        <p:nvSpPr>
          <p:cNvPr id="128" name="Google Shape;128;p22"/>
          <p:cNvSpPr/>
          <p:nvPr/>
        </p:nvSpPr>
        <p:spPr>
          <a:xfrm flipH="1">
            <a:off x="-51576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bg>
      <p:bgPr>
        <a:solidFill>
          <a:schemeClr val="lt1"/>
        </a:solidFill>
      </p:bgPr>
    </p:bg>
    <p:spTree>
      <p:nvGrpSpPr>
        <p:cNvPr id="129" name="Shape 129"/>
        <p:cNvGrpSpPr/>
        <p:nvPr/>
      </p:nvGrpSpPr>
      <p:grpSpPr>
        <a:xfrm>
          <a:off x="0" y="0"/>
          <a:ext cx="0" cy="0"/>
          <a:chOff x="0" y="0"/>
          <a:chExt cx="0" cy="0"/>
        </a:xfrm>
      </p:grpSpPr>
      <p:sp>
        <p:nvSpPr>
          <p:cNvPr id="130" name="Google Shape;130;p23"/>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2">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
    <p:bg>
      <p:bgPr>
        <a:solidFill>
          <a:schemeClr val="dk2"/>
        </a:solidFill>
      </p:bgPr>
    </p:bg>
    <p:spTree>
      <p:nvGrpSpPr>
        <p:cNvPr id="132" name="Shape 13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 name="Shape 13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6" name="Shape 16"/>
        <p:cNvGrpSpPr/>
        <p:nvPr/>
      </p:nvGrpSpPr>
      <p:grpSpPr>
        <a:xfrm>
          <a:off x="0" y="0"/>
          <a:ext cx="0" cy="0"/>
          <a:chOff x="0" y="0"/>
          <a:chExt cx="0" cy="0"/>
        </a:xfrm>
      </p:grpSpPr>
      <p:grpSp>
        <p:nvGrpSpPr>
          <p:cNvPr id="17" name="Google Shape;17;p4"/>
          <p:cNvGrpSpPr/>
          <p:nvPr/>
        </p:nvGrpSpPr>
        <p:grpSpPr>
          <a:xfrm>
            <a:off x="5162650" y="599925"/>
            <a:ext cx="3412250" cy="3901525"/>
            <a:chOff x="5162650" y="599925"/>
            <a:chExt cx="3412250" cy="3901525"/>
          </a:xfrm>
        </p:grpSpPr>
        <p:sp>
          <p:nvSpPr>
            <p:cNvPr id="18" name="Google Shape;18;p4"/>
            <p:cNvSpPr/>
            <p:nvPr/>
          </p:nvSpPr>
          <p:spPr>
            <a:xfrm>
              <a:off x="6033900" y="599925"/>
              <a:ext cx="2541000" cy="254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5162650" y="3710350"/>
              <a:ext cx="791100" cy="7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4"/>
          <p:cNvSpPr txBox="1"/>
          <p:nvPr>
            <p:ph idx="1" type="body"/>
          </p:nvPr>
        </p:nvSpPr>
        <p:spPr>
          <a:xfrm>
            <a:off x="724200" y="1228675"/>
            <a:ext cx="7695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rvo"/>
              <a:buChar char="●"/>
              <a:defRPr sz="1200">
                <a:solidFill>
                  <a:schemeClr val="dk1"/>
                </a:solidFill>
                <a:latin typeface="Arvo"/>
                <a:ea typeface="Arvo"/>
                <a:cs typeface="Arvo"/>
                <a:sym typeface="Arvo"/>
              </a:defRPr>
            </a:lvl1pPr>
            <a:lvl2pPr indent="-304800" lvl="1" marL="914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2pPr>
            <a:lvl3pPr indent="-304800" lvl="2" marL="1371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3pPr>
            <a:lvl4pPr indent="-304800" lvl="3" marL="18288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4pPr>
            <a:lvl5pPr indent="-304800" lvl="4" marL="22860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5pPr>
            <a:lvl6pPr indent="-304800" lvl="5" marL="27432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6pPr>
            <a:lvl7pPr indent="-304800" lvl="6" marL="3200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7pPr>
            <a:lvl8pPr indent="-304800" lvl="7" marL="3657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8pPr>
            <a:lvl9pPr indent="-304800" lvl="8" marL="4114800" rtl="0">
              <a:spcBef>
                <a:spcPts val="1600"/>
              </a:spcBef>
              <a:spcAft>
                <a:spcPts val="1600"/>
              </a:spcAft>
              <a:buClr>
                <a:schemeClr val="dk1"/>
              </a:buClr>
              <a:buSzPts val="1200"/>
              <a:buFont typeface="Arvo"/>
              <a:buChar char="■"/>
              <a:defRPr>
                <a:solidFill>
                  <a:schemeClr val="dk1"/>
                </a:solidFill>
                <a:latin typeface="Arvo"/>
                <a:ea typeface="Arvo"/>
                <a:cs typeface="Arvo"/>
                <a:sym typeface="Arvo"/>
              </a:defRPr>
            </a:lvl9pPr>
          </a:lstStyle>
          <a:p/>
        </p:txBody>
      </p:sp>
      <p:sp>
        <p:nvSpPr>
          <p:cNvPr id="21" name="Google Shape;21;p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ctrTitle"/>
          </p:nvPr>
        </p:nvSpPr>
        <p:spPr>
          <a:xfrm>
            <a:off x="798927" y="28214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200"/>
              <a:buFont typeface="Anton"/>
              <a:buNone/>
              <a:defRPr sz="2400">
                <a:solidFill>
                  <a:schemeClr val="accent4"/>
                </a:solidFill>
                <a:latin typeface="Anton"/>
                <a:ea typeface="Anton"/>
                <a:cs typeface="Anton"/>
                <a:sym typeface="Anton"/>
              </a:defRPr>
            </a:lvl1pPr>
            <a:lvl2pPr lvl="1"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2pPr>
            <a:lvl3pPr lvl="2"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3pPr>
            <a:lvl4pPr lvl="3"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4pPr>
            <a:lvl5pPr lvl="4"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5pPr>
            <a:lvl6pPr lvl="5"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6pPr>
            <a:lvl7pPr lvl="6"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7pPr>
            <a:lvl8pPr lvl="7"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8pPr>
            <a:lvl9pPr lvl="8"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9pPr>
          </a:lstStyle>
          <a:p/>
        </p:txBody>
      </p:sp>
      <p:sp>
        <p:nvSpPr>
          <p:cNvPr id="25" name="Google Shape;25;p5"/>
          <p:cNvSpPr txBox="1"/>
          <p:nvPr>
            <p:ph idx="1" type="subTitle"/>
          </p:nvPr>
        </p:nvSpPr>
        <p:spPr>
          <a:xfrm>
            <a:off x="798900" y="35523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000"/>
              <a:buFont typeface="Arvo"/>
              <a:buNone/>
              <a:defRPr sz="16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2pPr>
            <a:lvl3pPr lvl="2"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3pPr>
            <a:lvl4pPr lvl="3"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4pPr>
            <a:lvl5pPr lvl="4"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5pPr>
            <a:lvl6pPr lvl="5"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6pPr>
            <a:lvl7pPr lvl="6"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7pPr>
            <a:lvl8pPr lvl="7"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8pPr>
            <a:lvl9pPr lvl="8"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9pPr>
          </a:lstStyle>
          <a:p/>
        </p:txBody>
      </p:sp>
      <p:sp>
        <p:nvSpPr>
          <p:cNvPr id="26" name="Google Shape;26;p5"/>
          <p:cNvSpPr txBox="1"/>
          <p:nvPr>
            <p:ph idx="2" type="ctrTitle"/>
          </p:nvPr>
        </p:nvSpPr>
        <p:spPr>
          <a:xfrm>
            <a:off x="4996751" y="28214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200"/>
              <a:buFont typeface="Anton"/>
              <a:buNone/>
              <a:defRPr sz="2400">
                <a:solidFill>
                  <a:schemeClr val="accent4"/>
                </a:solidFill>
                <a:latin typeface="Anton"/>
                <a:ea typeface="Anton"/>
                <a:cs typeface="Anton"/>
                <a:sym typeface="Anton"/>
              </a:defRPr>
            </a:lvl1pPr>
            <a:lvl2pPr lvl="1"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2pPr>
            <a:lvl3pPr lvl="2"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3pPr>
            <a:lvl4pPr lvl="3"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4pPr>
            <a:lvl5pPr lvl="4"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5pPr>
            <a:lvl6pPr lvl="5"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6pPr>
            <a:lvl7pPr lvl="6"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7pPr>
            <a:lvl8pPr lvl="7"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8pPr>
            <a:lvl9pPr lvl="8"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9pPr>
          </a:lstStyle>
          <a:p/>
        </p:txBody>
      </p:sp>
      <p:sp>
        <p:nvSpPr>
          <p:cNvPr id="27" name="Google Shape;27;p5"/>
          <p:cNvSpPr txBox="1"/>
          <p:nvPr>
            <p:ph idx="3" type="subTitle"/>
          </p:nvPr>
        </p:nvSpPr>
        <p:spPr>
          <a:xfrm>
            <a:off x="4996721" y="35523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000"/>
              <a:buFont typeface="Arvo"/>
              <a:buNone/>
              <a:defRPr sz="16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2pPr>
            <a:lvl3pPr lvl="2"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3pPr>
            <a:lvl4pPr lvl="3"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4pPr>
            <a:lvl5pPr lvl="4"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5pPr>
            <a:lvl6pPr lvl="5"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6pPr>
            <a:lvl7pPr lvl="6"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7pPr>
            <a:lvl8pPr lvl="7"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8pPr>
            <a:lvl9pPr lvl="8"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9pPr>
          </a:lstStyle>
          <a:p/>
        </p:txBody>
      </p:sp>
      <p:sp>
        <p:nvSpPr>
          <p:cNvPr id="28" name="Google Shape;28;p5"/>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sp>
        <p:nvSpPr>
          <p:cNvPr id="30" name="Google Shape;30;p6"/>
          <p:cNvSpPr/>
          <p:nvPr/>
        </p:nvSpPr>
        <p:spPr>
          <a:xfrm rot="10800000">
            <a:off x="-5157600" y="-5157600"/>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2" name="Shape 32"/>
        <p:cNvGrpSpPr/>
        <p:nvPr/>
      </p:nvGrpSpPr>
      <p:grpSpPr>
        <a:xfrm>
          <a:off x="0" y="0"/>
          <a:ext cx="0" cy="0"/>
          <a:chOff x="0" y="0"/>
          <a:chExt cx="0" cy="0"/>
        </a:xfrm>
      </p:grpSpPr>
      <p:sp>
        <p:nvSpPr>
          <p:cNvPr id="33" name="Google Shape;33;p7"/>
          <p:cNvSpPr/>
          <p:nvPr/>
        </p:nvSpPr>
        <p:spPr>
          <a:xfrm>
            <a:off x="7499450" y="977652"/>
            <a:ext cx="1301080" cy="130109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idx="1" type="body"/>
          </p:nvPr>
        </p:nvSpPr>
        <p:spPr>
          <a:xfrm>
            <a:off x="5024275" y="2991150"/>
            <a:ext cx="3406500" cy="1617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Clr>
                <a:srgbClr val="FFFFFF"/>
              </a:buClr>
              <a:buSzPts val="1800"/>
              <a:buFont typeface="Arvo"/>
              <a:buChar char="●"/>
              <a:defRPr sz="1600">
                <a:solidFill>
                  <a:srgbClr val="333644"/>
                </a:solidFill>
                <a:latin typeface="Arvo"/>
                <a:ea typeface="Arvo"/>
                <a:cs typeface="Arvo"/>
                <a:sym typeface="Arvo"/>
              </a:defRPr>
            </a:lvl1pPr>
            <a:lvl2pPr indent="-317500" lvl="1" marL="914400" rtl="0">
              <a:spcBef>
                <a:spcPts val="0"/>
              </a:spcBef>
              <a:spcAft>
                <a:spcPts val="0"/>
              </a:spcAft>
              <a:buClr>
                <a:srgbClr val="FFFFFF"/>
              </a:buClr>
              <a:buSzPts val="1400"/>
              <a:buFont typeface="Arvo"/>
              <a:buChar char="○"/>
              <a:defRPr>
                <a:solidFill>
                  <a:srgbClr val="FFFFFF"/>
                </a:solidFill>
                <a:latin typeface="Arvo"/>
                <a:ea typeface="Arvo"/>
                <a:cs typeface="Arvo"/>
                <a:sym typeface="Arvo"/>
              </a:defRPr>
            </a:lvl2pPr>
            <a:lvl3pPr indent="-317500" lvl="2" marL="1371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3pPr>
            <a:lvl4pPr indent="-317500" lvl="3" marL="18288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4pPr>
            <a:lvl5pPr indent="-317500" lvl="4" marL="22860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5pPr>
            <a:lvl6pPr indent="-317500" lvl="5" marL="27432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6pPr>
            <a:lvl7pPr indent="-317500" lvl="6" marL="32004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7pPr>
            <a:lvl8pPr indent="-317500" lvl="7" marL="3657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8pPr>
            <a:lvl9pPr indent="-317500" lvl="8" marL="4114800" rtl="0">
              <a:spcBef>
                <a:spcPts val="1600"/>
              </a:spcBef>
              <a:spcAft>
                <a:spcPts val="1600"/>
              </a:spcAft>
              <a:buClr>
                <a:srgbClr val="FFFFFF"/>
              </a:buClr>
              <a:buSzPts val="1400"/>
              <a:buFont typeface="Arvo"/>
              <a:buChar char="■"/>
              <a:defRPr>
                <a:solidFill>
                  <a:srgbClr val="FFFFFF"/>
                </a:solidFill>
                <a:latin typeface="Arvo"/>
                <a:ea typeface="Arvo"/>
                <a:cs typeface="Arvo"/>
                <a:sym typeface="Arvo"/>
              </a:defRPr>
            </a:lvl9pPr>
          </a:lstStyle>
          <a:p/>
        </p:txBody>
      </p:sp>
      <p:sp>
        <p:nvSpPr>
          <p:cNvPr id="35" name="Google Shape;35;p7"/>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2800"/>
              <a:buFont typeface="Anton"/>
              <a:buNone/>
              <a:defRPr sz="4800">
                <a:solidFill>
                  <a:schemeClr val="accent4"/>
                </a:solidFill>
                <a:latin typeface="Anton"/>
                <a:ea typeface="Anton"/>
                <a:cs typeface="Anton"/>
                <a:sym typeface="Anton"/>
              </a:defRPr>
            </a:lvl1pPr>
            <a:lvl2pPr lvl="1"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2pPr>
            <a:lvl3pPr lvl="2"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3pPr>
            <a:lvl4pPr lvl="3"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4pPr>
            <a:lvl5pPr lvl="4"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5pPr>
            <a:lvl6pPr lvl="5"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6pPr>
            <a:lvl7pPr lvl="6"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7pPr>
            <a:lvl8pPr lvl="7"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8pPr>
            <a:lvl9pPr lvl="8"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713225" y="2010600"/>
            <a:ext cx="3858900" cy="1122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200">
                <a:latin typeface="Anton"/>
                <a:ea typeface="Anton"/>
                <a:cs typeface="Anton"/>
                <a:sym typeface="Anton"/>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8" name="Shape 38"/>
        <p:cNvGrpSpPr/>
        <p:nvPr/>
      </p:nvGrpSpPr>
      <p:grpSpPr>
        <a:xfrm>
          <a:off x="0" y="0"/>
          <a:ext cx="0" cy="0"/>
          <a:chOff x="0" y="0"/>
          <a:chExt cx="0" cy="0"/>
        </a:xfrm>
      </p:grpSpPr>
      <p:sp>
        <p:nvSpPr>
          <p:cNvPr id="39" name="Google Shape;39;p9"/>
          <p:cNvSpPr txBox="1"/>
          <p:nvPr>
            <p:ph type="ctrTitle"/>
          </p:nvPr>
        </p:nvSpPr>
        <p:spPr>
          <a:xfrm>
            <a:off x="4245425" y="1782600"/>
            <a:ext cx="4185600" cy="2056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1200"/>
              <a:buFont typeface="Anton"/>
              <a:buNone/>
              <a:defRPr sz="4800">
                <a:latin typeface="Anton"/>
                <a:ea typeface="Anton"/>
                <a:cs typeface="Anton"/>
                <a:sym typeface="Anton"/>
              </a:defRPr>
            </a:lvl1pPr>
            <a:lvl2pPr lvl="1"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40" name="Google Shape;40;p9"/>
          <p:cNvSpPr txBox="1"/>
          <p:nvPr>
            <p:ph idx="1" type="subTitle"/>
          </p:nvPr>
        </p:nvSpPr>
        <p:spPr>
          <a:xfrm>
            <a:off x="5496300" y="4135857"/>
            <a:ext cx="29346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41" name="Google Shape;41;p9"/>
          <p:cNvSpPr txBox="1"/>
          <p:nvPr>
            <p:ph hasCustomPrompt="1" idx="2" type="title"/>
          </p:nvPr>
        </p:nvSpPr>
        <p:spPr>
          <a:xfrm>
            <a:off x="6259500" y="539503"/>
            <a:ext cx="2171400" cy="718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4800"/>
              <a:buFont typeface="Anton"/>
              <a:buNone/>
              <a:defRPr sz="4700">
                <a:latin typeface="Anton"/>
                <a:ea typeface="Anton"/>
                <a:cs typeface="Anton"/>
                <a:sym typeface="Anton"/>
              </a:defRPr>
            </a:lvl1pPr>
            <a:lvl2pPr lvl="1"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2" name="Shape 42"/>
        <p:cNvGrpSpPr/>
        <p:nvPr/>
      </p:nvGrpSpPr>
      <p:grpSpPr>
        <a:xfrm>
          <a:off x="0" y="0"/>
          <a:ext cx="0" cy="0"/>
          <a:chOff x="0" y="0"/>
          <a:chExt cx="0" cy="0"/>
        </a:xfrm>
      </p:grpSpPr>
      <p:sp>
        <p:nvSpPr>
          <p:cNvPr id="43" name="Google Shape;43;p1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Palanquin Dark"/>
              <a:buNone/>
              <a:defRPr sz="2800">
                <a:solidFill>
                  <a:schemeClr val="accent5"/>
                </a:solidFill>
                <a:latin typeface="Palanquin Dark"/>
                <a:ea typeface="Palanquin Dark"/>
                <a:cs typeface="Palanquin Dark"/>
                <a:sym typeface="Palanquin Dark"/>
              </a:defRPr>
            </a:lvl1pPr>
            <a:lvl2pPr lvl="1">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2pPr>
            <a:lvl3pPr lvl="2">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3pPr>
            <a:lvl4pPr lvl="3">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4pPr>
            <a:lvl5pPr lvl="4">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5pPr>
            <a:lvl6pPr lvl="5">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6pPr>
            <a:lvl7pPr lvl="6">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7pPr>
            <a:lvl8pPr lvl="7">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8pPr>
            <a:lvl9pPr lvl="8">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5"/>
              </a:buClr>
              <a:buSzPts val="1800"/>
              <a:buFont typeface="Arvo"/>
              <a:buChar char="●"/>
              <a:defRPr sz="1800">
                <a:solidFill>
                  <a:schemeClr val="accent5"/>
                </a:solidFill>
                <a:latin typeface="Arvo"/>
                <a:ea typeface="Arvo"/>
                <a:cs typeface="Arvo"/>
                <a:sym typeface="Arvo"/>
              </a:defRPr>
            </a:lvl1pPr>
            <a:lvl2pPr indent="-317500" lvl="1" marL="9144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2pPr>
            <a:lvl3pPr indent="-317500" lvl="2" marL="13716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3pPr>
            <a:lvl4pPr indent="-317500" lvl="3" marL="18288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4pPr>
            <a:lvl5pPr indent="-317500" lvl="4" marL="22860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5pPr>
            <a:lvl6pPr indent="-317500" lvl="5" marL="27432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6pPr>
            <a:lvl7pPr indent="-317500" lvl="6" marL="32004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7pPr>
            <a:lvl8pPr indent="-317500" lvl="7" marL="365760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8pPr>
            <a:lvl9pPr indent="-317500" lvl="8" marL="4114800">
              <a:lnSpc>
                <a:spcPct val="115000"/>
              </a:lnSpc>
              <a:spcBef>
                <a:spcPts val="1600"/>
              </a:spcBef>
              <a:spcAft>
                <a:spcPts val="1600"/>
              </a:spcAft>
              <a:buClr>
                <a:schemeClr val="accent5"/>
              </a:buClr>
              <a:buSzPts val="1400"/>
              <a:buFont typeface="Arvo"/>
              <a:buChar char="■"/>
              <a:defRPr>
                <a:solidFill>
                  <a:schemeClr val="accent5"/>
                </a:solidFill>
                <a:latin typeface="Arvo"/>
                <a:ea typeface="Arvo"/>
                <a:cs typeface="Arvo"/>
                <a:sym typeface="Ar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27"/>
          <p:cNvSpPr txBox="1"/>
          <p:nvPr>
            <p:ph idx="1" type="subTitle"/>
          </p:nvPr>
        </p:nvSpPr>
        <p:spPr>
          <a:xfrm>
            <a:off x="713225" y="3558650"/>
            <a:ext cx="31584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BA865 Team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Eunjin Jeong, Yesol Lee, Yongxian Lun, Ji Qi</a:t>
            </a:r>
            <a:endParaRPr/>
          </a:p>
        </p:txBody>
      </p:sp>
      <p:grpSp>
        <p:nvGrpSpPr>
          <p:cNvPr id="139" name="Google Shape;139;p27"/>
          <p:cNvGrpSpPr/>
          <p:nvPr/>
        </p:nvGrpSpPr>
        <p:grpSpPr>
          <a:xfrm>
            <a:off x="4799050" y="498062"/>
            <a:ext cx="3859836" cy="4169728"/>
            <a:chOff x="4799050" y="604456"/>
            <a:chExt cx="3859836" cy="4169728"/>
          </a:xfrm>
        </p:grpSpPr>
        <p:sp>
          <p:nvSpPr>
            <p:cNvPr id="140" name="Google Shape;140;p27"/>
            <p:cNvSpPr/>
            <p:nvPr/>
          </p:nvSpPr>
          <p:spPr>
            <a:xfrm>
              <a:off x="4799050" y="604456"/>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7"/>
            <p:cNvSpPr/>
            <p:nvPr/>
          </p:nvSpPr>
          <p:spPr>
            <a:xfrm>
              <a:off x="5199844" y="3860262"/>
              <a:ext cx="3230969" cy="841205"/>
            </a:xfrm>
            <a:custGeom>
              <a:rect b="b" l="l" r="r" t="t"/>
              <a:pathLst>
                <a:path extrusionOk="0" h="36080" w="138579">
                  <a:moveTo>
                    <a:pt x="122501" y="1"/>
                  </a:moveTo>
                  <a:lnTo>
                    <a:pt x="101589" y="27521"/>
                  </a:lnTo>
                  <a:lnTo>
                    <a:pt x="0" y="30526"/>
                  </a:lnTo>
                  <a:lnTo>
                    <a:pt x="17617" y="36080"/>
                  </a:lnTo>
                  <a:lnTo>
                    <a:pt x="105118" y="36080"/>
                  </a:lnTo>
                  <a:cubicBezTo>
                    <a:pt x="108696" y="36080"/>
                    <a:pt x="112089" y="34476"/>
                    <a:pt x="114353" y="31704"/>
                  </a:cubicBezTo>
                  <a:lnTo>
                    <a:pt x="137434" y="3493"/>
                  </a:lnTo>
                  <a:cubicBezTo>
                    <a:pt x="138578" y="2099"/>
                    <a:pt x="137584" y="1"/>
                    <a:pt x="135780" y="1"/>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p:nvPr/>
          </p:nvSpPr>
          <p:spPr>
            <a:xfrm>
              <a:off x="5227892" y="4045522"/>
              <a:ext cx="2466727" cy="434475"/>
            </a:xfrm>
            <a:custGeom>
              <a:rect b="b" l="l" r="r" t="t"/>
              <a:pathLst>
                <a:path extrusionOk="0" h="18635" w="105800">
                  <a:moveTo>
                    <a:pt x="92826" y="0"/>
                  </a:moveTo>
                  <a:cubicBezTo>
                    <a:pt x="92283" y="0"/>
                    <a:pt x="91957" y="29"/>
                    <a:pt x="91957" y="29"/>
                  </a:cubicBezTo>
                  <a:lnTo>
                    <a:pt x="1" y="29"/>
                  </a:lnTo>
                  <a:lnTo>
                    <a:pt x="1" y="18634"/>
                  </a:lnTo>
                  <a:lnTo>
                    <a:pt x="100139" y="18634"/>
                  </a:lnTo>
                  <a:lnTo>
                    <a:pt x="105799" y="7751"/>
                  </a:lnTo>
                  <a:lnTo>
                    <a:pt x="104735" y="5710"/>
                  </a:lnTo>
                  <a:cubicBezTo>
                    <a:pt x="104245" y="7314"/>
                    <a:pt x="103615" y="8475"/>
                    <a:pt x="103615" y="8475"/>
                  </a:cubicBezTo>
                  <a:cubicBezTo>
                    <a:pt x="103015" y="674"/>
                    <a:pt x="95428" y="0"/>
                    <a:pt x="92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5227892" y="3965075"/>
              <a:ext cx="2441920" cy="270641"/>
            </a:xfrm>
            <a:custGeom>
              <a:rect b="b" l="l" r="r" t="t"/>
              <a:pathLst>
                <a:path extrusionOk="0" h="11608" w="104736">
                  <a:moveTo>
                    <a:pt x="1" y="1"/>
                  </a:moveTo>
                  <a:lnTo>
                    <a:pt x="1" y="3162"/>
                  </a:lnTo>
                  <a:lnTo>
                    <a:pt x="91957" y="3162"/>
                  </a:lnTo>
                  <a:cubicBezTo>
                    <a:pt x="91957" y="3162"/>
                    <a:pt x="92283" y="3133"/>
                    <a:pt x="92826" y="3133"/>
                  </a:cubicBezTo>
                  <a:cubicBezTo>
                    <a:pt x="95428" y="3133"/>
                    <a:pt x="103015" y="3807"/>
                    <a:pt x="103615" y="11608"/>
                  </a:cubicBezTo>
                  <a:cubicBezTo>
                    <a:pt x="103615" y="11608"/>
                    <a:pt x="104245" y="10447"/>
                    <a:pt x="104735" y="8843"/>
                  </a:cubicBezTo>
                  <a:lnTo>
                    <a:pt x="100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a:off x="5177578" y="3398115"/>
              <a:ext cx="2816732" cy="574388"/>
            </a:xfrm>
            <a:custGeom>
              <a:rect b="b" l="l" r="r" t="t"/>
              <a:pathLst>
                <a:path extrusionOk="0" h="24636" w="120812">
                  <a:moveTo>
                    <a:pt x="39772" y="0"/>
                  </a:moveTo>
                  <a:lnTo>
                    <a:pt x="1489" y="20427"/>
                  </a:lnTo>
                  <a:cubicBezTo>
                    <a:pt x="628" y="20710"/>
                    <a:pt x="1" y="21524"/>
                    <a:pt x="1" y="22478"/>
                  </a:cubicBezTo>
                  <a:cubicBezTo>
                    <a:pt x="1" y="23665"/>
                    <a:pt x="972" y="24636"/>
                    <a:pt x="2159" y="24636"/>
                  </a:cubicBezTo>
                  <a:lnTo>
                    <a:pt x="94913" y="24636"/>
                  </a:lnTo>
                  <a:lnTo>
                    <a:pt x="120812" y="641"/>
                  </a:lnTo>
                  <a:cubicBezTo>
                    <a:pt x="119134" y="145"/>
                    <a:pt x="117930" y="0"/>
                    <a:pt x="1179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p:nvPr/>
          </p:nvSpPr>
          <p:spPr>
            <a:xfrm>
              <a:off x="5227892" y="4112365"/>
              <a:ext cx="2170370" cy="33947"/>
            </a:xfrm>
            <a:custGeom>
              <a:rect b="b" l="l" r="r" t="t"/>
              <a:pathLst>
                <a:path extrusionOk="0" h="1456" w="93089">
                  <a:moveTo>
                    <a:pt x="1" y="1"/>
                  </a:moveTo>
                  <a:lnTo>
                    <a:pt x="1" y="1455"/>
                  </a:lnTo>
                  <a:lnTo>
                    <a:pt x="92361" y="1455"/>
                  </a:lnTo>
                  <a:cubicBezTo>
                    <a:pt x="92761" y="1455"/>
                    <a:pt x="93088" y="1129"/>
                    <a:pt x="93088" y="729"/>
                  </a:cubicBezTo>
                  <a:cubicBezTo>
                    <a:pt x="93088" y="328"/>
                    <a:pt x="92761" y="1"/>
                    <a:pt x="92361" y="1"/>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5227892" y="4229662"/>
              <a:ext cx="2170370" cy="33900"/>
            </a:xfrm>
            <a:custGeom>
              <a:rect b="b" l="l" r="r" t="t"/>
              <a:pathLst>
                <a:path extrusionOk="0" h="1454" w="93089">
                  <a:moveTo>
                    <a:pt x="1" y="0"/>
                  </a:moveTo>
                  <a:lnTo>
                    <a:pt x="1" y="1454"/>
                  </a:lnTo>
                  <a:lnTo>
                    <a:pt x="92361" y="1454"/>
                  </a:lnTo>
                  <a:cubicBezTo>
                    <a:pt x="92761" y="1454"/>
                    <a:pt x="93088" y="1127"/>
                    <a:pt x="93088" y="727"/>
                  </a:cubicBezTo>
                  <a:cubicBezTo>
                    <a:pt x="93088" y="327"/>
                    <a:pt x="92761" y="0"/>
                    <a:pt x="92361" y="0"/>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5227892" y="4346912"/>
              <a:ext cx="2170370" cy="33947"/>
            </a:xfrm>
            <a:custGeom>
              <a:rect b="b" l="l" r="r" t="t"/>
              <a:pathLst>
                <a:path extrusionOk="0" h="1456" w="93089">
                  <a:moveTo>
                    <a:pt x="1" y="1"/>
                  </a:moveTo>
                  <a:lnTo>
                    <a:pt x="1" y="1455"/>
                  </a:lnTo>
                  <a:lnTo>
                    <a:pt x="92361" y="1455"/>
                  </a:lnTo>
                  <a:cubicBezTo>
                    <a:pt x="92761" y="1455"/>
                    <a:pt x="93088" y="1128"/>
                    <a:pt x="93088" y="728"/>
                  </a:cubicBezTo>
                  <a:cubicBezTo>
                    <a:pt x="93088" y="327"/>
                    <a:pt x="92761" y="1"/>
                    <a:pt x="92361" y="1"/>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5177578" y="3398115"/>
              <a:ext cx="3103996" cy="1182513"/>
            </a:xfrm>
            <a:custGeom>
              <a:rect b="b" l="l" r="r" t="t"/>
              <a:pathLst>
                <a:path extrusionOk="0" h="50719" w="133133">
                  <a:moveTo>
                    <a:pt x="117930" y="0"/>
                  </a:moveTo>
                  <a:lnTo>
                    <a:pt x="111856" y="24"/>
                  </a:lnTo>
                  <a:lnTo>
                    <a:pt x="111849" y="97"/>
                  </a:lnTo>
                  <a:lnTo>
                    <a:pt x="96827" y="24"/>
                  </a:lnTo>
                  <a:lnTo>
                    <a:pt x="30500" y="12318"/>
                  </a:lnTo>
                  <a:lnTo>
                    <a:pt x="80894" y="24636"/>
                  </a:lnTo>
                  <a:lnTo>
                    <a:pt x="94913" y="24636"/>
                  </a:lnTo>
                  <a:cubicBezTo>
                    <a:pt x="100916" y="24636"/>
                    <a:pt x="105796" y="29519"/>
                    <a:pt x="105796" y="35519"/>
                  </a:cubicBezTo>
                  <a:cubicBezTo>
                    <a:pt x="105796" y="41519"/>
                    <a:pt x="100916" y="46399"/>
                    <a:pt x="94916" y="46402"/>
                  </a:cubicBezTo>
                  <a:lnTo>
                    <a:pt x="2159" y="46402"/>
                  </a:lnTo>
                  <a:cubicBezTo>
                    <a:pt x="972" y="46402"/>
                    <a:pt x="1" y="47373"/>
                    <a:pt x="1" y="48561"/>
                  </a:cubicBezTo>
                  <a:cubicBezTo>
                    <a:pt x="1" y="49748"/>
                    <a:pt x="972" y="50719"/>
                    <a:pt x="2159" y="50719"/>
                  </a:cubicBezTo>
                  <a:lnTo>
                    <a:pt x="95156" y="50719"/>
                  </a:lnTo>
                  <a:cubicBezTo>
                    <a:pt x="95230" y="50719"/>
                    <a:pt x="95306" y="50715"/>
                    <a:pt x="95379" y="50705"/>
                  </a:cubicBezTo>
                  <a:cubicBezTo>
                    <a:pt x="99852" y="50571"/>
                    <a:pt x="103844" y="48494"/>
                    <a:pt x="106543" y="45295"/>
                  </a:cubicBezTo>
                  <a:cubicBezTo>
                    <a:pt x="111772" y="39895"/>
                    <a:pt x="128813" y="22004"/>
                    <a:pt x="130321" y="16455"/>
                  </a:cubicBezTo>
                  <a:cubicBezTo>
                    <a:pt x="133133" y="6104"/>
                    <a:pt x="125641" y="2149"/>
                    <a:pt x="121105" y="731"/>
                  </a:cubicBezTo>
                  <a:cubicBezTo>
                    <a:pt x="119651" y="217"/>
                    <a:pt x="117930" y="0"/>
                    <a:pt x="1179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7073631" y="4229662"/>
              <a:ext cx="161130" cy="544522"/>
            </a:xfrm>
            <a:custGeom>
              <a:rect b="b" l="l" r="r" t="t"/>
              <a:pathLst>
                <a:path extrusionOk="0" h="23355" w="6911">
                  <a:moveTo>
                    <a:pt x="2755" y="0"/>
                  </a:moveTo>
                  <a:cubicBezTo>
                    <a:pt x="0" y="15053"/>
                    <a:pt x="2568" y="23355"/>
                    <a:pt x="2568" y="23355"/>
                  </a:cubicBezTo>
                  <a:cubicBezTo>
                    <a:pt x="3717" y="21737"/>
                    <a:pt x="3807" y="19926"/>
                    <a:pt x="3767" y="19036"/>
                  </a:cubicBezTo>
                  <a:lnTo>
                    <a:pt x="3767" y="19036"/>
                  </a:lnTo>
                  <a:cubicBezTo>
                    <a:pt x="4174" y="21761"/>
                    <a:pt x="6724" y="23355"/>
                    <a:pt x="6724" y="23355"/>
                  </a:cubicBezTo>
                  <a:cubicBezTo>
                    <a:pt x="4593" y="15810"/>
                    <a:pt x="6911" y="0"/>
                    <a:pt x="69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7121683" y="4229662"/>
              <a:ext cx="113078" cy="104358"/>
            </a:xfrm>
            <a:custGeom>
              <a:rect b="b" l="l" r="r" t="t"/>
              <a:pathLst>
                <a:path extrusionOk="0" h="4476" w="4850">
                  <a:moveTo>
                    <a:pt x="694" y="0"/>
                  </a:moveTo>
                  <a:lnTo>
                    <a:pt x="0" y="4476"/>
                  </a:lnTo>
                  <a:lnTo>
                    <a:pt x="4306" y="4396"/>
                  </a:lnTo>
                  <a:lnTo>
                    <a:pt x="48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6620061" y="1050899"/>
              <a:ext cx="100223" cy="200467"/>
            </a:xfrm>
            <a:custGeom>
              <a:rect b="b" l="l" r="r" t="t"/>
              <a:pathLst>
                <a:path extrusionOk="0" h="9297" w="4648">
                  <a:moveTo>
                    <a:pt x="4648" y="1"/>
                  </a:moveTo>
                  <a:cubicBezTo>
                    <a:pt x="2082" y="1"/>
                    <a:pt x="1" y="2082"/>
                    <a:pt x="1" y="4650"/>
                  </a:cubicBezTo>
                  <a:cubicBezTo>
                    <a:pt x="1" y="7215"/>
                    <a:pt x="2082" y="9297"/>
                    <a:pt x="4648" y="9297"/>
                  </a:cubicBezTo>
                  <a:lnTo>
                    <a:pt x="46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p:nvPr/>
          </p:nvSpPr>
          <p:spPr>
            <a:xfrm>
              <a:off x="6718672" y="1050899"/>
              <a:ext cx="100266" cy="200467"/>
            </a:xfrm>
            <a:custGeom>
              <a:rect b="b" l="l" r="r" t="t"/>
              <a:pathLst>
                <a:path extrusionOk="0" h="9297" w="4650">
                  <a:moveTo>
                    <a:pt x="1" y="1"/>
                  </a:moveTo>
                  <a:lnTo>
                    <a:pt x="1" y="9297"/>
                  </a:lnTo>
                  <a:cubicBezTo>
                    <a:pt x="2568" y="9297"/>
                    <a:pt x="4650" y="7215"/>
                    <a:pt x="4650" y="4650"/>
                  </a:cubicBezTo>
                  <a:cubicBezTo>
                    <a:pt x="4650" y="2082"/>
                    <a:pt x="2568"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6639789" y="2741640"/>
              <a:ext cx="793" cy="1189"/>
            </a:xfrm>
            <a:custGeom>
              <a:rect b="b" l="l" r="r" t="t"/>
              <a:pathLst>
                <a:path extrusionOk="0" h="51" w="34">
                  <a:moveTo>
                    <a:pt x="0" y="0"/>
                  </a:moveTo>
                  <a:lnTo>
                    <a:pt x="0" y="51"/>
                  </a:lnTo>
                  <a:cubicBezTo>
                    <a:pt x="20" y="20"/>
                    <a:pt x="34" y="0"/>
                    <a:pt x="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6437275" y="2742805"/>
              <a:ext cx="286914" cy="654639"/>
            </a:xfrm>
            <a:custGeom>
              <a:rect b="b" l="l" r="r" t="t"/>
              <a:pathLst>
                <a:path extrusionOk="0" h="28078" w="12306">
                  <a:moveTo>
                    <a:pt x="8823" y="1"/>
                  </a:moveTo>
                  <a:cubicBezTo>
                    <a:pt x="8806" y="24"/>
                    <a:pt x="8786" y="50"/>
                    <a:pt x="8760" y="87"/>
                  </a:cubicBezTo>
                  <a:cubicBezTo>
                    <a:pt x="7796" y="1491"/>
                    <a:pt x="1" y="13629"/>
                    <a:pt x="8760" y="27921"/>
                  </a:cubicBezTo>
                  <a:cubicBezTo>
                    <a:pt x="8793" y="27975"/>
                    <a:pt x="8823" y="28027"/>
                    <a:pt x="8857" y="28078"/>
                  </a:cubicBezTo>
                  <a:lnTo>
                    <a:pt x="12305" y="28078"/>
                  </a:lnTo>
                  <a:lnTo>
                    <a:pt x="12305" y="44"/>
                  </a:lnTo>
                  <a:lnTo>
                    <a:pt x="8913" y="44"/>
                  </a:lnTo>
                  <a:cubicBezTo>
                    <a:pt x="8913" y="44"/>
                    <a:pt x="8880" y="90"/>
                    <a:pt x="8823" y="181"/>
                  </a:cubicBezTo>
                  <a:lnTo>
                    <a:pt x="88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p:nvPr/>
          </p:nvSpPr>
          <p:spPr>
            <a:xfrm>
              <a:off x="6799029" y="2741640"/>
              <a:ext cx="886" cy="1189"/>
            </a:xfrm>
            <a:custGeom>
              <a:rect b="b" l="l" r="r" t="t"/>
              <a:pathLst>
                <a:path extrusionOk="0" h="51" w="38">
                  <a:moveTo>
                    <a:pt x="1" y="0"/>
                  </a:moveTo>
                  <a:cubicBezTo>
                    <a:pt x="1" y="0"/>
                    <a:pt x="14" y="17"/>
                    <a:pt x="37" y="51"/>
                  </a:cubicBez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6719806" y="2741640"/>
              <a:ext cx="1189" cy="2192"/>
            </a:xfrm>
            <a:custGeom>
              <a:rect b="b" l="l" r="r" t="t"/>
              <a:pathLst>
                <a:path extrusionOk="0" h="94" w="51">
                  <a:moveTo>
                    <a:pt x="1" y="0"/>
                  </a:moveTo>
                  <a:lnTo>
                    <a:pt x="1" y="94"/>
                  </a:lnTo>
                  <a:lnTo>
                    <a:pt x="50" y="94"/>
                  </a:lnTo>
                  <a:lnTo>
                    <a:pt x="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6719806" y="3396087"/>
              <a:ext cx="80110" cy="2611"/>
            </a:xfrm>
            <a:custGeom>
              <a:rect b="b" l="l" r="r" t="t"/>
              <a:pathLst>
                <a:path extrusionOk="0" h="112" w="3436">
                  <a:moveTo>
                    <a:pt x="3435" y="1"/>
                  </a:moveTo>
                  <a:cubicBezTo>
                    <a:pt x="3426" y="21"/>
                    <a:pt x="3412" y="38"/>
                    <a:pt x="3399" y="58"/>
                  </a:cubicBezTo>
                  <a:lnTo>
                    <a:pt x="1" y="58"/>
                  </a:lnTo>
                  <a:lnTo>
                    <a:pt x="1" y="111"/>
                  </a:lnTo>
                  <a:lnTo>
                    <a:pt x="3435" y="111"/>
                  </a:lnTo>
                  <a:lnTo>
                    <a:pt x="3435" y="1"/>
                  </a:ln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6720971" y="2742805"/>
              <a:ext cx="277635" cy="654639"/>
            </a:xfrm>
            <a:custGeom>
              <a:rect b="b" l="l" r="r" t="t"/>
              <a:pathLst>
                <a:path extrusionOk="0" h="28078" w="11908">
                  <a:moveTo>
                    <a:pt x="3385" y="1"/>
                  </a:moveTo>
                  <a:lnTo>
                    <a:pt x="3385" y="321"/>
                  </a:lnTo>
                  <a:cubicBezTo>
                    <a:pt x="3269" y="137"/>
                    <a:pt x="3199" y="44"/>
                    <a:pt x="3199" y="44"/>
                  </a:cubicBezTo>
                  <a:lnTo>
                    <a:pt x="0" y="44"/>
                  </a:lnTo>
                  <a:lnTo>
                    <a:pt x="0" y="28078"/>
                  </a:lnTo>
                  <a:lnTo>
                    <a:pt x="3199" y="28078"/>
                  </a:lnTo>
                  <a:cubicBezTo>
                    <a:pt x="3262" y="27975"/>
                    <a:pt x="3325" y="27871"/>
                    <a:pt x="3385" y="27767"/>
                  </a:cubicBezTo>
                  <a:lnTo>
                    <a:pt x="3385" y="28021"/>
                  </a:lnTo>
                  <a:cubicBezTo>
                    <a:pt x="3439" y="27935"/>
                    <a:pt x="3489" y="27851"/>
                    <a:pt x="3542" y="27764"/>
                  </a:cubicBezTo>
                  <a:cubicBezTo>
                    <a:pt x="11907" y="13936"/>
                    <a:pt x="4826" y="2162"/>
                    <a:pt x="3542" y="227"/>
                  </a:cubicBezTo>
                  <a:cubicBezTo>
                    <a:pt x="3473" y="121"/>
                    <a:pt x="3419" y="47"/>
                    <a:pt x="33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6795532" y="3390188"/>
              <a:ext cx="4383" cy="7251"/>
            </a:xfrm>
            <a:custGeom>
              <a:rect b="b" l="l" r="r" t="t"/>
              <a:pathLst>
                <a:path extrusionOk="0" h="311" w="188">
                  <a:moveTo>
                    <a:pt x="187" y="0"/>
                  </a:moveTo>
                  <a:cubicBezTo>
                    <a:pt x="127" y="104"/>
                    <a:pt x="64" y="208"/>
                    <a:pt x="1" y="311"/>
                  </a:cubicBezTo>
                  <a:lnTo>
                    <a:pt x="151" y="311"/>
                  </a:lnTo>
                  <a:cubicBezTo>
                    <a:pt x="164" y="291"/>
                    <a:pt x="178" y="274"/>
                    <a:pt x="187" y="254"/>
                  </a:cubicBezTo>
                  <a:lnTo>
                    <a:pt x="187" y="0"/>
                  </a:ln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6642975" y="2620494"/>
              <a:ext cx="80049" cy="129912"/>
            </a:xfrm>
            <a:custGeom>
              <a:rect b="b" l="l" r="r" t="t"/>
              <a:pathLst>
                <a:path extrusionOk="0" h="5197" w="3433">
                  <a:moveTo>
                    <a:pt x="0" y="0"/>
                  </a:moveTo>
                  <a:lnTo>
                    <a:pt x="0" y="5196"/>
                  </a:lnTo>
                  <a:lnTo>
                    <a:pt x="3433" y="5196"/>
                  </a:lnTo>
                  <a:lnTo>
                    <a:pt x="34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6719807" y="2620494"/>
              <a:ext cx="80119" cy="129912"/>
            </a:xfrm>
            <a:custGeom>
              <a:rect b="b" l="l" r="r" t="t"/>
              <a:pathLst>
                <a:path extrusionOk="0" h="5197" w="3436">
                  <a:moveTo>
                    <a:pt x="1" y="0"/>
                  </a:moveTo>
                  <a:lnTo>
                    <a:pt x="1" y="5196"/>
                  </a:lnTo>
                  <a:lnTo>
                    <a:pt x="3435" y="5196"/>
                  </a:lnTo>
                  <a:lnTo>
                    <a:pt x="34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5947223" y="3395820"/>
              <a:ext cx="774851" cy="116901"/>
            </a:xfrm>
            <a:custGeom>
              <a:rect b="b" l="l" r="r" t="t"/>
              <a:pathLst>
                <a:path extrusionOk="0" h="5014" w="33234">
                  <a:moveTo>
                    <a:pt x="3022" y="1"/>
                  </a:moveTo>
                  <a:cubicBezTo>
                    <a:pt x="1358" y="1"/>
                    <a:pt x="0" y="1362"/>
                    <a:pt x="0" y="3026"/>
                  </a:cubicBezTo>
                  <a:lnTo>
                    <a:pt x="0" y="5013"/>
                  </a:lnTo>
                  <a:lnTo>
                    <a:pt x="33234" y="5013"/>
                  </a:lnTo>
                  <a:lnTo>
                    <a:pt x="332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5888656" y="3549488"/>
              <a:ext cx="833511" cy="134248"/>
            </a:xfrm>
            <a:custGeom>
              <a:rect b="b" l="l" r="r" t="t"/>
              <a:pathLst>
                <a:path extrusionOk="0" h="5758" w="35750">
                  <a:moveTo>
                    <a:pt x="2696" y="0"/>
                  </a:moveTo>
                  <a:cubicBezTo>
                    <a:pt x="1212" y="0"/>
                    <a:pt x="1" y="1361"/>
                    <a:pt x="1" y="3025"/>
                  </a:cubicBezTo>
                  <a:lnTo>
                    <a:pt x="1" y="5757"/>
                  </a:lnTo>
                  <a:lnTo>
                    <a:pt x="35750" y="5757"/>
                  </a:lnTo>
                  <a:lnTo>
                    <a:pt x="35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5947225" y="3512926"/>
              <a:ext cx="774851" cy="36600"/>
            </a:xfrm>
            <a:custGeom>
              <a:rect b="b" l="l" r="r" t="t"/>
              <a:pathLst>
                <a:path extrusionOk="0" h="835" w="33234">
                  <a:moveTo>
                    <a:pt x="0" y="1"/>
                  </a:moveTo>
                  <a:lnTo>
                    <a:pt x="0" y="834"/>
                  </a:lnTo>
                  <a:lnTo>
                    <a:pt x="33234" y="834"/>
                  </a:lnTo>
                  <a:lnTo>
                    <a:pt x="33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5947223" y="3512697"/>
              <a:ext cx="774851" cy="17370"/>
            </a:xfrm>
            <a:custGeom>
              <a:rect b="b" l="l" r="r" t="t"/>
              <a:pathLst>
                <a:path extrusionOk="0" h="745" w="33234">
                  <a:moveTo>
                    <a:pt x="0" y="0"/>
                  </a:moveTo>
                  <a:lnTo>
                    <a:pt x="0" y="745"/>
                  </a:lnTo>
                  <a:lnTo>
                    <a:pt x="33234" y="745"/>
                  </a:lnTo>
                  <a:lnTo>
                    <a:pt x="33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6722044" y="3395820"/>
              <a:ext cx="770444" cy="116901"/>
            </a:xfrm>
            <a:custGeom>
              <a:rect b="b" l="l" r="r" t="t"/>
              <a:pathLst>
                <a:path extrusionOk="0" h="5014" w="33045">
                  <a:moveTo>
                    <a:pt x="1" y="1"/>
                  </a:moveTo>
                  <a:lnTo>
                    <a:pt x="1" y="5013"/>
                  </a:lnTo>
                  <a:lnTo>
                    <a:pt x="33045" y="5013"/>
                  </a:lnTo>
                  <a:lnTo>
                    <a:pt x="33045" y="3026"/>
                  </a:lnTo>
                  <a:cubicBezTo>
                    <a:pt x="33045" y="1362"/>
                    <a:pt x="31684" y="1"/>
                    <a:pt x="30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6722137" y="3549488"/>
              <a:ext cx="831553" cy="134248"/>
            </a:xfrm>
            <a:custGeom>
              <a:rect b="b" l="l" r="r" t="t"/>
              <a:pathLst>
                <a:path extrusionOk="0" h="5758" w="35666">
                  <a:moveTo>
                    <a:pt x="1" y="0"/>
                  </a:moveTo>
                  <a:lnTo>
                    <a:pt x="1" y="5757"/>
                  </a:lnTo>
                  <a:lnTo>
                    <a:pt x="35666" y="5757"/>
                  </a:lnTo>
                  <a:lnTo>
                    <a:pt x="35666" y="3025"/>
                  </a:lnTo>
                  <a:cubicBezTo>
                    <a:pt x="35666" y="1361"/>
                    <a:pt x="34451" y="0"/>
                    <a:pt x="329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6570659" y="1281945"/>
              <a:ext cx="152364" cy="1338584"/>
            </a:xfrm>
            <a:custGeom>
              <a:rect b="b" l="l" r="r" t="t"/>
              <a:pathLst>
                <a:path extrusionOk="0" h="57413" w="6535">
                  <a:moveTo>
                    <a:pt x="3119" y="0"/>
                  </a:moveTo>
                  <a:lnTo>
                    <a:pt x="0" y="13852"/>
                  </a:lnTo>
                  <a:lnTo>
                    <a:pt x="3102" y="13852"/>
                  </a:lnTo>
                  <a:lnTo>
                    <a:pt x="3102" y="57412"/>
                  </a:lnTo>
                  <a:lnTo>
                    <a:pt x="6535" y="57412"/>
                  </a:lnTo>
                  <a:lnTo>
                    <a:pt x="6535" y="13852"/>
                  </a:lnTo>
                  <a:lnTo>
                    <a:pt x="6507" y="13852"/>
                  </a:lnTo>
                  <a:lnTo>
                    <a:pt x="6507" y="6634"/>
                  </a:lnTo>
                  <a:lnTo>
                    <a:pt x="6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6719176" y="1281945"/>
              <a:ext cx="151827" cy="322959"/>
            </a:xfrm>
            <a:custGeom>
              <a:rect b="b" l="l" r="r" t="t"/>
              <a:pathLst>
                <a:path extrusionOk="0" h="13852" w="6512">
                  <a:moveTo>
                    <a:pt x="0" y="0"/>
                  </a:moveTo>
                  <a:lnTo>
                    <a:pt x="0" y="6634"/>
                  </a:lnTo>
                  <a:lnTo>
                    <a:pt x="28" y="6634"/>
                  </a:lnTo>
                  <a:cubicBezTo>
                    <a:pt x="300" y="6634"/>
                    <a:pt x="561" y="6667"/>
                    <a:pt x="814" y="6724"/>
                  </a:cubicBezTo>
                  <a:lnTo>
                    <a:pt x="28" y="6634"/>
                  </a:lnTo>
                  <a:lnTo>
                    <a:pt x="28" y="13852"/>
                  </a:lnTo>
                  <a:lnTo>
                    <a:pt x="6511" y="13852"/>
                  </a:lnTo>
                  <a:lnTo>
                    <a:pt x="34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6722044" y="3512697"/>
              <a:ext cx="770444" cy="36814"/>
            </a:xfrm>
            <a:custGeom>
              <a:rect b="b" l="l" r="r" t="t"/>
              <a:pathLst>
                <a:path extrusionOk="0" h="1579" w="33045">
                  <a:moveTo>
                    <a:pt x="1" y="0"/>
                  </a:moveTo>
                  <a:lnTo>
                    <a:pt x="1" y="745"/>
                  </a:lnTo>
                  <a:lnTo>
                    <a:pt x="1" y="1578"/>
                  </a:lnTo>
                  <a:lnTo>
                    <a:pt x="33045" y="1578"/>
                  </a:lnTo>
                  <a:lnTo>
                    <a:pt x="33045" y="745"/>
                  </a:lnTo>
                  <a:lnTo>
                    <a:pt x="330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6719806" y="1604878"/>
              <a:ext cx="80110" cy="1015648"/>
            </a:xfrm>
            <a:custGeom>
              <a:rect b="b" l="l" r="r" t="t"/>
              <a:pathLst>
                <a:path extrusionOk="0" h="43562" w="3436">
                  <a:moveTo>
                    <a:pt x="1" y="1"/>
                  </a:moveTo>
                  <a:lnTo>
                    <a:pt x="1" y="43561"/>
                  </a:lnTo>
                  <a:lnTo>
                    <a:pt x="3435" y="43561"/>
                  </a:lnTo>
                  <a:lnTo>
                    <a:pt x="3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6719806" y="1436592"/>
              <a:ext cx="18372" cy="2145"/>
            </a:xfrm>
            <a:custGeom>
              <a:rect b="b" l="l" r="r" t="t"/>
              <a:pathLst>
                <a:path extrusionOk="0" h="92" w="788">
                  <a:moveTo>
                    <a:pt x="1" y="1"/>
                  </a:moveTo>
                  <a:lnTo>
                    <a:pt x="787" y="91"/>
                  </a:lnTo>
                  <a:cubicBezTo>
                    <a:pt x="534" y="34"/>
                    <a:pt x="273"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6719176" y="1436592"/>
              <a:ext cx="653" cy="168311"/>
            </a:xfrm>
            <a:custGeom>
              <a:rect b="b" l="l" r="r" t="t"/>
              <a:pathLst>
                <a:path extrusionOk="0" h="7219" w="28">
                  <a:moveTo>
                    <a:pt x="0" y="1"/>
                  </a:moveTo>
                  <a:lnTo>
                    <a:pt x="0" y="7219"/>
                  </a:lnTo>
                  <a:lnTo>
                    <a:pt x="28" y="7219"/>
                  </a:lnTo>
                  <a:lnTo>
                    <a:pt x="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6718672" y="1225783"/>
              <a:ext cx="236066" cy="57788"/>
            </a:xfrm>
            <a:custGeom>
              <a:rect b="b" l="l" r="r" t="t"/>
              <a:pathLst>
                <a:path extrusionOk="0" h="2680" w="10948">
                  <a:moveTo>
                    <a:pt x="1" y="1"/>
                  </a:moveTo>
                  <a:lnTo>
                    <a:pt x="1" y="2679"/>
                  </a:lnTo>
                  <a:lnTo>
                    <a:pt x="9606" y="2679"/>
                  </a:lnTo>
                  <a:cubicBezTo>
                    <a:pt x="10347" y="2679"/>
                    <a:pt x="10947" y="2079"/>
                    <a:pt x="10947" y="1342"/>
                  </a:cubicBezTo>
                  <a:cubicBezTo>
                    <a:pt x="10947" y="601"/>
                    <a:pt x="10347" y="1"/>
                    <a:pt x="96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6652915" y="1376580"/>
              <a:ext cx="66914" cy="133688"/>
            </a:xfrm>
            <a:custGeom>
              <a:rect b="b" l="l" r="r" t="t"/>
              <a:pathLst>
                <a:path extrusionOk="0" h="5734" w="2870">
                  <a:moveTo>
                    <a:pt x="2870" y="0"/>
                  </a:moveTo>
                  <a:cubicBezTo>
                    <a:pt x="1289" y="0"/>
                    <a:pt x="1" y="1284"/>
                    <a:pt x="1" y="2869"/>
                  </a:cubicBezTo>
                  <a:cubicBezTo>
                    <a:pt x="1" y="4450"/>
                    <a:pt x="1289" y="5734"/>
                    <a:pt x="2870" y="5734"/>
                  </a:cubicBezTo>
                  <a:lnTo>
                    <a:pt x="2870" y="4370"/>
                  </a:lnTo>
                  <a:cubicBezTo>
                    <a:pt x="2042" y="4370"/>
                    <a:pt x="1369" y="3696"/>
                    <a:pt x="1369" y="2869"/>
                  </a:cubicBezTo>
                  <a:cubicBezTo>
                    <a:pt x="1369" y="2039"/>
                    <a:pt x="2042" y="1365"/>
                    <a:pt x="2870" y="1365"/>
                  </a:cubicBezTo>
                  <a:lnTo>
                    <a:pt x="2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6719806" y="1376580"/>
              <a:ext cx="66891" cy="133688"/>
            </a:xfrm>
            <a:custGeom>
              <a:rect b="b" l="l" r="r" t="t"/>
              <a:pathLst>
                <a:path extrusionOk="0" h="5734" w="2869">
                  <a:moveTo>
                    <a:pt x="1" y="0"/>
                  </a:moveTo>
                  <a:lnTo>
                    <a:pt x="1" y="1365"/>
                  </a:lnTo>
                  <a:cubicBezTo>
                    <a:pt x="831" y="1365"/>
                    <a:pt x="1505" y="2039"/>
                    <a:pt x="1505" y="2869"/>
                  </a:cubicBezTo>
                  <a:cubicBezTo>
                    <a:pt x="1505" y="3696"/>
                    <a:pt x="831" y="4370"/>
                    <a:pt x="1" y="4370"/>
                  </a:cubicBezTo>
                  <a:lnTo>
                    <a:pt x="1" y="5734"/>
                  </a:lnTo>
                  <a:cubicBezTo>
                    <a:pt x="1585" y="5734"/>
                    <a:pt x="2869" y="4450"/>
                    <a:pt x="2869" y="2869"/>
                  </a:cubicBezTo>
                  <a:cubicBezTo>
                    <a:pt x="2869" y="1284"/>
                    <a:pt x="158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6483690" y="1225783"/>
              <a:ext cx="237144" cy="57788"/>
            </a:xfrm>
            <a:custGeom>
              <a:rect b="b" l="l" r="r" t="t"/>
              <a:pathLst>
                <a:path extrusionOk="0" h="2680" w="10998">
                  <a:moveTo>
                    <a:pt x="1341" y="1"/>
                  </a:moveTo>
                  <a:cubicBezTo>
                    <a:pt x="601" y="1"/>
                    <a:pt x="0" y="601"/>
                    <a:pt x="0" y="1342"/>
                  </a:cubicBezTo>
                  <a:cubicBezTo>
                    <a:pt x="0" y="2079"/>
                    <a:pt x="601" y="2679"/>
                    <a:pt x="1341" y="2679"/>
                  </a:cubicBezTo>
                  <a:lnTo>
                    <a:pt x="10998" y="2679"/>
                  </a:lnTo>
                  <a:lnTo>
                    <a:pt x="109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5682507" y="1684125"/>
              <a:ext cx="1037331" cy="283860"/>
            </a:xfrm>
            <a:custGeom>
              <a:rect b="b" l="l" r="r" t="t"/>
              <a:pathLst>
                <a:path extrusionOk="0" h="12175" w="44492">
                  <a:moveTo>
                    <a:pt x="44492" y="1"/>
                  </a:moveTo>
                  <a:cubicBezTo>
                    <a:pt x="37110" y="7"/>
                    <a:pt x="27147" y="6051"/>
                    <a:pt x="19176" y="7449"/>
                  </a:cubicBezTo>
                  <a:cubicBezTo>
                    <a:pt x="18253" y="7611"/>
                    <a:pt x="17379" y="7683"/>
                    <a:pt x="16552" y="7683"/>
                  </a:cubicBezTo>
                  <a:cubicBezTo>
                    <a:pt x="9408" y="7683"/>
                    <a:pt x="5681" y="2271"/>
                    <a:pt x="2429" y="2271"/>
                  </a:cubicBezTo>
                  <a:cubicBezTo>
                    <a:pt x="2304" y="2271"/>
                    <a:pt x="2179" y="2279"/>
                    <a:pt x="2055" y="2296"/>
                  </a:cubicBezTo>
                  <a:cubicBezTo>
                    <a:pt x="2018" y="2302"/>
                    <a:pt x="1982" y="2305"/>
                    <a:pt x="1945" y="2312"/>
                  </a:cubicBezTo>
                  <a:cubicBezTo>
                    <a:pt x="0" y="2606"/>
                    <a:pt x="120" y="5427"/>
                    <a:pt x="2082" y="5571"/>
                  </a:cubicBezTo>
                  <a:cubicBezTo>
                    <a:pt x="3779" y="5694"/>
                    <a:pt x="5677" y="6468"/>
                    <a:pt x="7535" y="8246"/>
                  </a:cubicBezTo>
                  <a:cubicBezTo>
                    <a:pt x="10462" y="11047"/>
                    <a:pt x="13730" y="12175"/>
                    <a:pt x="17522" y="12175"/>
                  </a:cubicBezTo>
                  <a:cubicBezTo>
                    <a:pt x="21404" y="12175"/>
                    <a:pt x="25835" y="10993"/>
                    <a:pt x="31010" y="9216"/>
                  </a:cubicBezTo>
                  <a:cubicBezTo>
                    <a:pt x="35972" y="7509"/>
                    <a:pt x="40003" y="7037"/>
                    <a:pt x="42863" y="7037"/>
                  </a:cubicBezTo>
                  <a:cubicBezTo>
                    <a:pt x="43457" y="7037"/>
                    <a:pt x="44001" y="7058"/>
                    <a:pt x="44492" y="7092"/>
                  </a:cubicBezTo>
                  <a:lnTo>
                    <a:pt x="444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5724030" y="1758710"/>
              <a:ext cx="36721" cy="36721"/>
            </a:xfrm>
            <a:custGeom>
              <a:rect b="b" l="l" r="r" t="t"/>
              <a:pathLst>
                <a:path extrusionOk="0" h="1575" w="1575">
                  <a:moveTo>
                    <a:pt x="788" y="1"/>
                  </a:moveTo>
                  <a:cubicBezTo>
                    <a:pt x="354" y="1"/>
                    <a:pt x="0" y="354"/>
                    <a:pt x="0" y="787"/>
                  </a:cubicBezTo>
                  <a:cubicBezTo>
                    <a:pt x="0" y="1221"/>
                    <a:pt x="354" y="1574"/>
                    <a:pt x="788" y="1574"/>
                  </a:cubicBezTo>
                  <a:cubicBezTo>
                    <a:pt x="1221" y="1574"/>
                    <a:pt x="1575" y="1221"/>
                    <a:pt x="1575" y="787"/>
                  </a:cubicBezTo>
                  <a:cubicBezTo>
                    <a:pt x="1575" y="354"/>
                    <a:pt x="1221" y="1"/>
                    <a:pt x="7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6464019" y="1603282"/>
              <a:ext cx="255812" cy="62484"/>
            </a:xfrm>
            <a:custGeom>
              <a:rect b="b" l="l" r="r" t="t"/>
              <a:pathLst>
                <a:path extrusionOk="0" h="2680" w="10972">
                  <a:moveTo>
                    <a:pt x="1342" y="1"/>
                  </a:moveTo>
                  <a:cubicBezTo>
                    <a:pt x="601" y="1"/>
                    <a:pt x="1" y="601"/>
                    <a:pt x="1" y="1339"/>
                  </a:cubicBezTo>
                  <a:cubicBezTo>
                    <a:pt x="1" y="2079"/>
                    <a:pt x="601" y="2679"/>
                    <a:pt x="1342" y="2679"/>
                  </a:cubicBezTo>
                  <a:lnTo>
                    <a:pt x="10972" y="2679"/>
                  </a:lnTo>
                  <a:lnTo>
                    <a:pt x="109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6719806" y="1603282"/>
              <a:ext cx="255859" cy="62484"/>
            </a:xfrm>
            <a:custGeom>
              <a:rect b="b" l="l" r="r" t="t"/>
              <a:pathLst>
                <a:path extrusionOk="0" h="2680" w="10974">
                  <a:moveTo>
                    <a:pt x="1" y="1"/>
                  </a:moveTo>
                  <a:lnTo>
                    <a:pt x="1" y="2679"/>
                  </a:lnTo>
                  <a:lnTo>
                    <a:pt x="9633" y="2679"/>
                  </a:lnTo>
                  <a:cubicBezTo>
                    <a:pt x="10373" y="2679"/>
                    <a:pt x="10974" y="2079"/>
                    <a:pt x="10974" y="1339"/>
                  </a:cubicBezTo>
                  <a:cubicBezTo>
                    <a:pt x="10974" y="601"/>
                    <a:pt x="10373" y="1"/>
                    <a:pt x="96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5448916" y="1764702"/>
              <a:ext cx="293513" cy="1140197"/>
            </a:xfrm>
            <a:custGeom>
              <a:rect b="b" l="l" r="r" t="t"/>
              <a:pathLst>
                <a:path extrusionOk="0" h="48904" w="12589">
                  <a:moveTo>
                    <a:pt x="12588" y="0"/>
                  </a:moveTo>
                  <a:cubicBezTo>
                    <a:pt x="12161" y="0"/>
                    <a:pt x="11791" y="290"/>
                    <a:pt x="11688" y="704"/>
                  </a:cubicBezTo>
                  <a:lnTo>
                    <a:pt x="70" y="47756"/>
                  </a:lnTo>
                  <a:cubicBezTo>
                    <a:pt x="0" y="48033"/>
                    <a:pt x="64" y="48323"/>
                    <a:pt x="241" y="48550"/>
                  </a:cubicBezTo>
                  <a:cubicBezTo>
                    <a:pt x="413" y="48774"/>
                    <a:pt x="684" y="48903"/>
                    <a:pt x="971" y="48903"/>
                  </a:cubicBezTo>
                  <a:lnTo>
                    <a:pt x="12588" y="48903"/>
                  </a:lnTo>
                  <a:lnTo>
                    <a:pt x="12588" y="47053"/>
                  </a:lnTo>
                  <a:lnTo>
                    <a:pt x="2151" y="47053"/>
                  </a:lnTo>
                  <a:lnTo>
                    <a:pt x="12588" y="4790"/>
                  </a:lnTo>
                  <a:lnTo>
                    <a:pt x="125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5742403" y="1764702"/>
              <a:ext cx="293489" cy="1140197"/>
            </a:xfrm>
            <a:custGeom>
              <a:rect b="b" l="l" r="r" t="t"/>
              <a:pathLst>
                <a:path extrusionOk="0" h="48904" w="12588">
                  <a:moveTo>
                    <a:pt x="0" y="0"/>
                  </a:moveTo>
                  <a:lnTo>
                    <a:pt x="0" y="4790"/>
                  </a:lnTo>
                  <a:lnTo>
                    <a:pt x="10436" y="47053"/>
                  </a:lnTo>
                  <a:lnTo>
                    <a:pt x="0" y="47053"/>
                  </a:lnTo>
                  <a:lnTo>
                    <a:pt x="0" y="48903"/>
                  </a:lnTo>
                  <a:lnTo>
                    <a:pt x="11620" y="48903"/>
                  </a:lnTo>
                  <a:cubicBezTo>
                    <a:pt x="11904" y="48903"/>
                    <a:pt x="12174" y="48774"/>
                    <a:pt x="12348" y="48550"/>
                  </a:cubicBezTo>
                  <a:cubicBezTo>
                    <a:pt x="12525" y="48323"/>
                    <a:pt x="12588" y="48033"/>
                    <a:pt x="12517" y="47756"/>
                  </a:cubicBezTo>
                  <a:lnTo>
                    <a:pt x="901" y="704"/>
                  </a:lnTo>
                  <a:cubicBezTo>
                    <a:pt x="797" y="290"/>
                    <a:pt x="427"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5376663" y="2861711"/>
              <a:ext cx="365766" cy="378193"/>
            </a:xfrm>
            <a:custGeom>
              <a:rect b="b" l="l" r="r" t="t"/>
              <a:pathLst>
                <a:path extrusionOk="0" h="16221" w="15688">
                  <a:moveTo>
                    <a:pt x="1418" y="1"/>
                  </a:moveTo>
                  <a:cubicBezTo>
                    <a:pt x="611" y="1"/>
                    <a:pt x="1" y="1044"/>
                    <a:pt x="147" y="2175"/>
                  </a:cubicBezTo>
                  <a:cubicBezTo>
                    <a:pt x="1175" y="10107"/>
                    <a:pt x="7742" y="16220"/>
                    <a:pt x="15687" y="16220"/>
                  </a:cubicBezTo>
                  <a:lnTo>
                    <a:pt x="156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5742403" y="2861711"/>
              <a:ext cx="365742" cy="378193"/>
            </a:xfrm>
            <a:custGeom>
              <a:rect b="b" l="l" r="r" t="t"/>
              <a:pathLst>
                <a:path extrusionOk="0" h="16221" w="15687">
                  <a:moveTo>
                    <a:pt x="0" y="1"/>
                  </a:moveTo>
                  <a:lnTo>
                    <a:pt x="0" y="16220"/>
                  </a:lnTo>
                  <a:cubicBezTo>
                    <a:pt x="7945" y="16220"/>
                    <a:pt x="14512" y="10107"/>
                    <a:pt x="15539" y="2175"/>
                  </a:cubicBezTo>
                  <a:cubicBezTo>
                    <a:pt x="15686" y="1044"/>
                    <a:pt x="15076" y="1"/>
                    <a:pt x="14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5386386" y="2825153"/>
              <a:ext cx="356043" cy="36581"/>
            </a:xfrm>
            <a:custGeom>
              <a:rect b="b" l="l" r="r" t="t"/>
              <a:pathLst>
                <a:path extrusionOk="0" h="1569" w="15271">
                  <a:moveTo>
                    <a:pt x="781" y="0"/>
                  </a:moveTo>
                  <a:cubicBezTo>
                    <a:pt x="351" y="0"/>
                    <a:pt x="1" y="354"/>
                    <a:pt x="1" y="785"/>
                  </a:cubicBezTo>
                  <a:cubicBezTo>
                    <a:pt x="1" y="1215"/>
                    <a:pt x="351" y="1569"/>
                    <a:pt x="781" y="1569"/>
                  </a:cubicBezTo>
                  <a:lnTo>
                    <a:pt x="15270" y="1569"/>
                  </a:lnTo>
                  <a:lnTo>
                    <a:pt x="15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5742403" y="2825153"/>
              <a:ext cx="356090" cy="36581"/>
            </a:xfrm>
            <a:custGeom>
              <a:rect b="b" l="l" r="r" t="t"/>
              <a:pathLst>
                <a:path extrusionOk="0" h="1569" w="15273">
                  <a:moveTo>
                    <a:pt x="0" y="0"/>
                  </a:moveTo>
                  <a:lnTo>
                    <a:pt x="0" y="1569"/>
                  </a:lnTo>
                  <a:lnTo>
                    <a:pt x="14489" y="1569"/>
                  </a:lnTo>
                  <a:cubicBezTo>
                    <a:pt x="14919" y="1569"/>
                    <a:pt x="15273" y="1215"/>
                    <a:pt x="15273" y="785"/>
                  </a:cubicBezTo>
                  <a:cubicBezTo>
                    <a:pt x="15273" y="354"/>
                    <a:pt x="14919" y="0"/>
                    <a:pt x="144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6722510" y="1684125"/>
              <a:ext cx="1037331" cy="283860"/>
            </a:xfrm>
            <a:custGeom>
              <a:rect b="b" l="l" r="r" t="t"/>
              <a:pathLst>
                <a:path extrusionOk="0" h="12175" w="44492">
                  <a:moveTo>
                    <a:pt x="1" y="1"/>
                  </a:moveTo>
                  <a:lnTo>
                    <a:pt x="1" y="7092"/>
                  </a:lnTo>
                  <a:cubicBezTo>
                    <a:pt x="492" y="7058"/>
                    <a:pt x="1035" y="7037"/>
                    <a:pt x="1629" y="7037"/>
                  </a:cubicBezTo>
                  <a:cubicBezTo>
                    <a:pt x="4489" y="7037"/>
                    <a:pt x="8519" y="7509"/>
                    <a:pt x="13479" y="9216"/>
                  </a:cubicBezTo>
                  <a:cubicBezTo>
                    <a:pt x="18654" y="10993"/>
                    <a:pt x="23086" y="12175"/>
                    <a:pt x="26968" y="12175"/>
                  </a:cubicBezTo>
                  <a:cubicBezTo>
                    <a:pt x="30760" y="12175"/>
                    <a:pt x="34028" y="11047"/>
                    <a:pt x="36954" y="8246"/>
                  </a:cubicBezTo>
                  <a:cubicBezTo>
                    <a:pt x="38812" y="6468"/>
                    <a:pt x="40709" y="5694"/>
                    <a:pt x="42411" y="5571"/>
                  </a:cubicBezTo>
                  <a:cubicBezTo>
                    <a:pt x="44372" y="5427"/>
                    <a:pt x="44492" y="2606"/>
                    <a:pt x="42543" y="2312"/>
                  </a:cubicBezTo>
                  <a:cubicBezTo>
                    <a:pt x="42507" y="2305"/>
                    <a:pt x="42471" y="2302"/>
                    <a:pt x="42434" y="2296"/>
                  </a:cubicBezTo>
                  <a:cubicBezTo>
                    <a:pt x="42310" y="2279"/>
                    <a:pt x="42185" y="2271"/>
                    <a:pt x="42060" y="2271"/>
                  </a:cubicBezTo>
                  <a:cubicBezTo>
                    <a:pt x="38811" y="2271"/>
                    <a:pt x="35084" y="7683"/>
                    <a:pt x="27938" y="7683"/>
                  </a:cubicBezTo>
                  <a:cubicBezTo>
                    <a:pt x="27110" y="7683"/>
                    <a:pt x="26237" y="7611"/>
                    <a:pt x="25313" y="7449"/>
                  </a:cubicBezTo>
                  <a:cubicBezTo>
                    <a:pt x="17345" y="6051"/>
                    <a:pt x="7382" y="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7681588" y="1758710"/>
              <a:ext cx="36628" cy="36721"/>
            </a:xfrm>
            <a:custGeom>
              <a:rect b="b" l="l" r="r" t="t"/>
              <a:pathLst>
                <a:path extrusionOk="0" h="1575" w="1571">
                  <a:moveTo>
                    <a:pt x="784" y="1"/>
                  </a:moveTo>
                  <a:cubicBezTo>
                    <a:pt x="350" y="1"/>
                    <a:pt x="0" y="354"/>
                    <a:pt x="0" y="787"/>
                  </a:cubicBezTo>
                  <a:cubicBezTo>
                    <a:pt x="0" y="1221"/>
                    <a:pt x="350" y="1574"/>
                    <a:pt x="784" y="1574"/>
                  </a:cubicBezTo>
                  <a:cubicBezTo>
                    <a:pt x="1218" y="1574"/>
                    <a:pt x="1571" y="1221"/>
                    <a:pt x="1571" y="787"/>
                  </a:cubicBezTo>
                  <a:cubicBezTo>
                    <a:pt x="1571" y="354"/>
                    <a:pt x="1218" y="1"/>
                    <a:pt x="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7699843" y="1764702"/>
              <a:ext cx="293513" cy="1140197"/>
            </a:xfrm>
            <a:custGeom>
              <a:rect b="b" l="l" r="r" t="t"/>
              <a:pathLst>
                <a:path extrusionOk="0" h="48904" w="12589">
                  <a:moveTo>
                    <a:pt x="1" y="0"/>
                  </a:moveTo>
                  <a:lnTo>
                    <a:pt x="1" y="4790"/>
                  </a:lnTo>
                  <a:lnTo>
                    <a:pt x="10438" y="47053"/>
                  </a:lnTo>
                  <a:lnTo>
                    <a:pt x="1" y="47053"/>
                  </a:lnTo>
                  <a:lnTo>
                    <a:pt x="1" y="48903"/>
                  </a:lnTo>
                  <a:lnTo>
                    <a:pt x="11622" y="48903"/>
                  </a:lnTo>
                  <a:cubicBezTo>
                    <a:pt x="11905" y="48903"/>
                    <a:pt x="12175" y="48774"/>
                    <a:pt x="12352" y="48550"/>
                  </a:cubicBezTo>
                  <a:cubicBezTo>
                    <a:pt x="12525" y="48323"/>
                    <a:pt x="12589" y="48033"/>
                    <a:pt x="12522" y="47756"/>
                  </a:cubicBezTo>
                  <a:lnTo>
                    <a:pt x="901" y="704"/>
                  </a:lnTo>
                  <a:cubicBezTo>
                    <a:pt x="798" y="290"/>
                    <a:pt x="427"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7406380" y="1764702"/>
              <a:ext cx="293489" cy="1140197"/>
            </a:xfrm>
            <a:custGeom>
              <a:rect b="b" l="l" r="r" t="t"/>
              <a:pathLst>
                <a:path extrusionOk="0" h="48904" w="12588">
                  <a:moveTo>
                    <a:pt x="12588" y="0"/>
                  </a:moveTo>
                  <a:cubicBezTo>
                    <a:pt x="12164" y="0"/>
                    <a:pt x="11791" y="290"/>
                    <a:pt x="11690" y="704"/>
                  </a:cubicBezTo>
                  <a:lnTo>
                    <a:pt x="71" y="47756"/>
                  </a:lnTo>
                  <a:cubicBezTo>
                    <a:pt x="0" y="48033"/>
                    <a:pt x="63" y="48323"/>
                    <a:pt x="240" y="48550"/>
                  </a:cubicBezTo>
                  <a:cubicBezTo>
                    <a:pt x="417" y="48774"/>
                    <a:pt x="684" y="48903"/>
                    <a:pt x="971" y="48903"/>
                  </a:cubicBezTo>
                  <a:lnTo>
                    <a:pt x="12588" y="48903"/>
                  </a:lnTo>
                  <a:lnTo>
                    <a:pt x="12588" y="47053"/>
                  </a:lnTo>
                  <a:lnTo>
                    <a:pt x="2152" y="47053"/>
                  </a:lnTo>
                  <a:lnTo>
                    <a:pt x="12588" y="4790"/>
                  </a:lnTo>
                  <a:lnTo>
                    <a:pt x="125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7699843" y="2861711"/>
              <a:ext cx="365766" cy="378193"/>
            </a:xfrm>
            <a:custGeom>
              <a:rect b="b" l="l" r="r" t="t"/>
              <a:pathLst>
                <a:path extrusionOk="0" h="16221" w="15688">
                  <a:moveTo>
                    <a:pt x="1" y="1"/>
                  </a:moveTo>
                  <a:lnTo>
                    <a:pt x="1" y="16220"/>
                  </a:lnTo>
                  <a:cubicBezTo>
                    <a:pt x="7949" y="16220"/>
                    <a:pt x="14513" y="10107"/>
                    <a:pt x="15541" y="2175"/>
                  </a:cubicBezTo>
                  <a:cubicBezTo>
                    <a:pt x="15687" y="1044"/>
                    <a:pt x="15076" y="1"/>
                    <a:pt x="14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7334127" y="2861711"/>
              <a:ext cx="365742" cy="378193"/>
            </a:xfrm>
            <a:custGeom>
              <a:rect b="b" l="l" r="r" t="t"/>
              <a:pathLst>
                <a:path extrusionOk="0" h="16221" w="15687">
                  <a:moveTo>
                    <a:pt x="1418" y="1"/>
                  </a:moveTo>
                  <a:cubicBezTo>
                    <a:pt x="614" y="1"/>
                    <a:pt x="0" y="1044"/>
                    <a:pt x="148" y="2175"/>
                  </a:cubicBezTo>
                  <a:cubicBezTo>
                    <a:pt x="1178" y="10107"/>
                    <a:pt x="7742" y="16220"/>
                    <a:pt x="15687" y="16220"/>
                  </a:cubicBezTo>
                  <a:lnTo>
                    <a:pt x="156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7699843" y="2825153"/>
              <a:ext cx="356113" cy="36581"/>
            </a:xfrm>
            <a:custGeom>
              <a:rect b="b" l="l" r="r" t="t"/>
              <a:pathLst>
                <a:path extrusionOk="0" h="1569" w="15274">
                  <a:moveTo>
                    <a:pt x="1" y="0"/>
                  </a:moveTo>
                  <a:lnTo>
                    <a:pt x="1" y="1569"/>
                  </a:lnTo>
                  <a:lnTo>
                    <a:pt x="14490" y="1569"/>
                  </a:lnTo>
                  <a:cubicBezTo>
                    <a:pt x="14920" y="1569"/>
                    <a:pt x="15273" y="1215"/>
                    <a:pt x="15273" y="785"/>
                  </a:cubicBezTo>
                  <a:cubicBezTo>
                    <a:pt x="15273" y="354"/>
                    <a:pt x="14920" y="0"/>
                    <a:pt x="14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7343850" y="2825153"/>
              <a:ext cx="356020" cy="36581"/>
            </a:xfrm>
            <a:custGeom>
              <a:rect b="b" l="l" r="r" t="t"/>
              <a:pathLst>
                <a:path extrusionOk="0" h="1569" w="15270">
                  <a:moveTo>
                    <a:pt x="781" y="0"/>
                  </a:moveTo>
                  <a:cubicBezTo>
                    <a:pt x="351" y="0"/>
                    <a:pt x="0" y="354"/>
                    <a:pt x="0" y="785"/>
                  </a:cubicBezTo>
                  <a:cubicBezTo>
                    <a:pt x="0" y="1215"/>
                    <a:pt x="351" y="1569"/>
                    <a:pt x="781" y="1569"/>
                  </a:cubicBezTo>
                  <a:lnTo>
                    <a:pt x="15270" y="1569"/>
                  </a:lnTo>
                  <a:lnTo>
                    <a:pt x="15270" y="0"/>
                  </a:ln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6461056" y="1843622"/>
              <a:ext cx="258750" cy="305800"/>
            </a:xfrm>
            <a:custGeom>
              <a:rect b="b" l="l" r="r" t="t"/>
              <a:pathLst>
                <a:path extrusionOk="0" h="13116" w="11098">
                  <a:moveTo>
                    <a:pt x="201" y="1"/>
                  </a:moveTo>
                  <a:cubicBezTo>
                    <a:pt x="70" y="678"/>
                    <a:pt x="1" y="1378"/>
                    <a:pt x="1" y="2095"/>
                  </a:cubicBezTo>
                  <a:cubicBezTo>
                    <a:pt x="1" y="8172"/>
                    <a:pt x="4947" y="13115"/>
                    <a:pt x="11020" y="13115"/>
                  </a:cubicBezTo>
                  <a:lnTo>
                    <a:pt x="11097" y="13115"/>
                  </a:lnTo>
                  <a:lnTo>
                    <a:pt x="11097" y="10384"/>
                  </a:lnTo>
                  <a:lnTo>
                    <a:pt x="11020" y="10384"/>
                  </a:lnTo>
                  <a:cubicBezTo>
                    <a:pt x="6451" y="10384"/>
                    <a:pt x="2732" y="6665"/>
                    <a:pt x="2732" y="2095"/>
                  </a:cubicBezTo>
                  <a:cubicBezTo>
                    <a:pt x="2732" y="1394"/>
                    <a:pt x="2818" y="714"/>
                    <a:pt x="2986" y="64"/>
                  </a:cubicBezTo>
                  <a:lnTo>
                    <a:pt x="1001" y="64"/>
                  </a:lnTo>
                  <a:cubicBezTo>
                    <a:pt x="728" y="64"/>
                    <a:pt x="464" y="44"/>
                    <a:pt x="2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6720971" y="1845091"/>
              <a:ext cx="255159" cy="304331"/>
            </a:xfrm>
            <a:custGeom>
              <a:rect b="b" l="l" r="r" t="t"/>
              <a:pathLst>
                <a:path extrusionOk="0" h="13053" w="10944">
                  <a:moveTo>
                    <a:pt x="7962" y="1"/>
                  </a:moveTo>
                  <a:cubicBezTo>
                    <a:pt x="8125" y="651"/>
                    <a:pt x="8216" y="1331"/>
                    <a:pt x="8216" y="2032"/>
                  </a:cubicBezTo>
                  <a:cubicBezTo>
                    <a:pt x="8216" y="6579"/>
                    <a:pt x="4537" y="10281"/>
                    <a:pt x="0" y="10321"/>
                  </a:cubicBezTo>
                  <a:lnTo>
                    <a:pt x="0" y="13052"/>
                  </a:lnTo>
                  <a:cubicBezTo>
                    <a:pt x="6041" y="13009"/>
                    <a:pt x="10944" y="8083"/>
                    <a:pt x="10944" y="2032"/>
                  </a:cubicBezTo>
                  <a:cubicBezTo>
                    <a:pt x="10944" y="1339"/>
                    <a:pt x="10880" y="661"/>
                    <a:pt x="107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7"/>
          <p:cNvSpPr txBox="1"/>
          <p:nvPr>
            <p:ph type="ctrTitle"/>
          </p:nvPr>
        </p:nvSpPr>
        <p:spPr>
          <a:xfrm>
            <a:off x="713225" y="1255425"/>
            <a:ext cx="5010000" cy="20307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3200"/>
              <a:t>Predicting</a:t>
            </a:r>
            <a:endParaRPr sz="3200"/>
          </a:p>
          <a:p>
            <a:pPr indent="0" lvl="0" marL="0" rtl="0" algn="l">
              <a:lnSpc>
                <a:spcPct val="100000"/>
              </a:lnSpc>
              <a:spcBef>
                <a:spcPts val="0"/>
              </a:spcBef>
              <a:spcAft>
                <a:spcPts val="0"/>
              </a:spcAft>
              <a:buNone/>
            </a:pPr>
            <a:r>
              <a:rPr lang="en" sz="3200"/>
              <a:t>Supreme Court </a:t>
            </a:r>
            <a:r>
              <a:rPr lang="en" sz="3200"/>
              <a:t>Decision</a:t>
            </a:r>
            <a:endParaRPr sz="3200"/>
          </a:p>
          <a:p>
            <a:pPr indent="0" lvl="0" marL="0" rtl="0" algn="l">
              <a:lnSpc>
                <a:spcPct val="100000"/>
              </a:lnSpc>
              <a:spcBef>
                <a:spcPts val="0"/>
              </a:spcBef>
              <a:spcAft>
                <a:spcPts val="0"/>
              </a:spcAft>
              <a:buNone/>
            </a:pPr>
            <a:r>
              <a:t/>
            </a:r>
            <a:endParaRPr sz="3200"/>
          </a:p>
          <a:p>
            <a:pPr indent="0" lvl="0" marL="0" rtl="0" algn="l">
              <a:lnSpc>
                <a:spcPct val="100000"/>
              </a:lnSpc>
              <a:spcBef>
                <a:spcPts val="0"/>
              </a:spcBef>
              <a:spcAft>
                <a:spcPts val="0"/>
              </a:spcAft>
              <a:buNone/>
            </a:pPr>
            <a:r>
              <a:rPr lang="en" sz="3200">
                <a:solidFill>
                  <a:schemeClr val="accent1"/>
                </a:solidFill>
              </a:rPr>
              <a:t>with Neural Network</a:t>
            </a:r>
            <a:endParaRPr sz="3200">
              <a:solidFill>
                <a:schemeClr val="accent1"/>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36"/>
          <p:cNvSpPr txBox="1"/>
          <p:nvPr>
            <p:ph type="ctrTitle"/>
          </p:nvPr>
        </p:nvSpPr>
        <p:spPr>
          <a:xfrm>
            <a:off x="713225" y="1782608"/>
            <a:ext cx="4398300" cy="2056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sz="6300">
                <a:solidFill>
                  <a:schemeClr val="accent1"/>
                </a:solidFill>
              </a:rPr>
              <a:t>Dense Layer</a:t>
            </a:r>
            <a:endParaRPr sz="6300">
              <a:solidFill>
                <a:schemeClr val="accent1"/>
              </a:solidFill>
            </a:endParaRPr>
          </a:p>
          <a:p>
            <a:pPr indent="0" lvl="0" marL="0" rtl="0" algn="l">
              <a:spcBef>
                <a:spcPts val="0"/>
              </a:spcBef>
              <a:spcAft>
                <a:spcPts val="0"/>
              </a:spcAft>
              <a:buNone/>
            </a:pPr>
            <a:r>
              <a:rPr lang="en" sz="5500"/>
              <a:t>Model</a:t>
            </a:r>
            <a:endParaRPr sz="5500"/>
          </a:p>
        </p:txBody>
      </p:sp>
      <p:sp>
        <p:nvSpPr>
          <p:cNvPr id="427" name="Google Shape;427;p36"/>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grpSp>
        <p:nvGrpSpPr>
          <p:cNvPr id="428" name="Google Shape;428;p36"/>
          <p:cNvGrpSpPr/>
          <p:nvPr/>
        </p:nvGrpSpPr>
        <p:grpSpPr>
          <a:xfrm>
            <a:off x="4799050" y="539512"/>
            <a:ext cx="3859836" cy="4069059"/>
            <a:chOff x="4799050" y="388637"/>
            <a:chExt cx="3859836" cy="4069059"/>
          </a:xfrm>
        </p:grpSpPr>
        <p:sp>
          <p:nvSpPr>
            <p:cNvPr id="429" name="Google Shape;429;p36"/>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6" name="Shape 456"/>
        <p:cNvGrpSpPr/>
        <p:nvPr/>
      </p:nvGrpSpPr>
      <p:grpSpPr>
        <a:xfrm>
          <a:off x="0" y="0"/>
          <a:ext cx="0" cy="0"/>
          <a:chOff x="0" y="0"/>
          <a:chExt cx="0" cy="0"/>
        </a:xfrm>
      </p:grpSpPr>
      <p:sp>
        <p:nvSpPr>
          <p:cNvPr id="457" name="Google Shape;457;p37"/>
          <p:cNvSpPr/>
          <p:nvPr/>
        </p:nvSpPr>
        <p:spPr>
          <a:xfrm>
            <a:off x="713225" y="1438275"/>
            <a:ext cx="7717500" cy="301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txBox="1"/>
          <p:nvPr>
            <p:ph idx="4294967295" type="body"/>
          </p:nvPr>
        </p:nvSpPr>
        <p:spPr>
          <a:xfrm>
            <a:off x="913625" y="1791375"/>
            <a:ext cx="7316700" cy="2243100"/>
          </a:xfrm>
          <a:prstGeom prst="rect">
            <a:avLst/>
          </a:prstGeom>
        </p:spPr>
        <p:txBody>
          <a:bodyPr anchorCtr="0" anchor="ctr" bIns="0" lIns="91425" spcFirstLastPara="1" rIns="91425" wrap="square" tIns="274300">
            <a:noAutofit/>
          </a:bodyPr>
          <a:lstStyle/>
          <a:p>
            <a:pPr indent="-323850" lvl="0" marL="457200" rtl="0" algn="l">
              <a:spcBef>
                <a:spcPts val="0"/>
              </a:spcBef>
              <a:spcAft>
                <a:spcPts val="0"/>
              </a:spcAft>
              <a:buClr>
                <a:schemeClr val="lt2"/>
              </a:buClr>
              <a:buSzPts val="1500"/>
              <a:buChar char="●"/>
            </a:pPr>
            <a:r>
              <a:rPr b="1" lang="en" sz="1500"/>
              <a:t>Step1</a:t>
            </a:r>
            <a:r>
              <a:rPr lang="en" sz="1500"/>
              <a:t>: Vectorize Facts column by using Doc2Vec method</a:t>
            </a:r>
            <a:endParaRPr sz="1500"/>
          </a:p>
          <a:p>
            <a:pPr indent="-323850" lvl="1" marL="914400" rtl="0" algn="l">
              <a:spcBef>
                <a:spcPts val="0"/>
              </a:spcBef>
              <a:spcAft>
                <a:spcPts val="0"/>
              </a:spcAft>
              <a:buClr>
                <a:schemeClr val="accent1"/>
              </a:buClr>
              <a:buSzPts val="1500"/>
              <a:buChar char="○"/>
            </a:pPr>
            <a:r>
              <a:rPr lang="en" sz="1500"/>
              <a:t>Vectorize Paragraphs instead of word</a:t>
            </a:r>
            <a:endParaRPr sz="1500"/>
          </a:p>
          <a:p>
            <a:pPr indent="0" lvl="0" marL="914400" rtl="0" algn="l">
              <a:spcBef>
                <a:spcPts val="1000"/>
              </a:spcBef>
              <a:spcAft>
                <a:spcPts val="0"/>
              </a:spcAft>
              <a:buNone/>
            </a:pPr>
            <a:r>
              <a:t/>
            </a:r>
            <a:endParaRPr sz="1500"/>
          </a:p>
          <a:p>
            <a:pPr indent="-323850" lvl="0" marL="457200" rtl="0" algn="l">
              <a:spcBef>
                <a:spcPts val="1000"/>
              </a:spcBef>
              <a:spcAft>
                <a:spcPts val="0"/>
              </a:spcAft>
              <a:buClr>
                <a:schemeClr val="lt2"/>
              </a:buClr>
              <a:buSzPts val="1500"/>
              <a:buChar char="●"/>
            </a:pPr>
            <a:r>
              <a:rPr b="1" lang="en" sz="1500"/>
              <a:t>Step2</a:t>
            </a:r>
            <a:r>
              <a:rPr lang="en" sz="1500"/>
              <a:t>: Train Dense Layer model using training data and cross validation</a:t>
            </a:r>
            <a:endParaRPr sz="1500"/>
          </a:p>
          <a:p>
            <a:pPr indent="-323850" lvl="1" marL="914400" rtl="0" algn="l">
              <a:spcBef>
                <a:spcPts val="0"/>
              </a:spcBef>
              <a:spcAft>
                <a:spcPts val="0"/>
              </a:spcAft>
              <a:buClr>
                <a:schemeClr val="accent1"/>
              </a:buClr>
              <a:buSzPts val="1500"/>
              <a:buChar char="○"/>
            </a:pPr>
            <a:r>
              <a:rPr lang="en" sz="1500"/>
              <a:t>Combine dense layers and several overfitting delaying techniques</a:t>
            </a:r>
            <a:endParaRPr sz="1500"/>
          </a:p>
          <a:p>
            <a:pPr indent="0" lvl="0" marL="914400" rtl="0" algn="l">
              <a:spcBef>
                <a:spcPts val="1000"/>
              </a:spcBef>
              <a:spcAft>
                <a:spcPts val="0"/>
              </a:spcAft>
              <a:buNone/>
            </a:pPr>
            <a:r>
              <a:t/>
            </a:r>
            <a:endParaRPr sz="1500"/>
          </a:p>
          <a:p>
            <a:pPr indent="-323850" lvl="0" marL="457200" rtl="0" algn="l">
              <a:spcBef>
                <a:spcPts val="1000"/>
              </a:spcBef>
              <a:spcAft>
                <a:spcPts val="0"/>
              </a:spcAft>
              <a:buClr>
                <a:schemeClr val="lt2"/>
              </a:buClr>
              <a:buSzPts val="1500"/>
              <a:buChar char="●"/>
            </a:pPr>
            <a:r>
              <a:rPr b="1" lang="en" sz="1500"/>
              <a:t>Step3</a:t>
            </a:r>
            <a:r>
              <a:rPr lang="en" sz="1500"/>
              <a:t>: Evaluate the model with the test data</a:t>
            </a:r>
            <a:endParaRPr sz="1500"/>
          </a:p>
        </p:txBody>
      </p:sp>
      <p:sp>
        <p:nvSpPr>
          <p:cNvPr id="459" name="Google Shape;459;p3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solidFill>
                <a:schemeClr val="accent1"/>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38"/>
          <p:cNvSpPr txBox="1"/>
          <p:nvPr>
            <p:ph idx="4294967295" type="subTitle"/>
          </p:nvPr>
        </p:nvSpPr>
        <p:spPr>
          <a:xfrm>
            <a:off x="484625" y="34777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Train the model with Train data</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Infer vector by the trained model</a:t>
            </a:r>
            <a:endParaRPr sz="1400">
              <a:latin typeface="Arvo"/>
              <a:ea typeface="Arvo"/>
              <a:cs typeface="Arvo"/>
              <a:sym typeface="Arvo"/>
            </a:endParaRPr>
          </a:p>
        </p:txBody>
      </p:sp>
      <p:sp>
        <p:nvSpPr>
          <p:cNvPr id="465" name="Google Shape;465;p38"/>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a:t>
            </a:r>
            <a:r>
              <a:rPr lang="en">
                <a:solidFill>
                  <a:schemeClr val="accent1"/>
                </a:solidFill>
              </a:rPr>
              <a:t>Doc2Vec</a:t>
            </a:r>
            <a:endParaRPr>
              <a:solidFill>
                <a:schemeClr val="accent1"/>
              </a:solidFill>
            </a:endParaRPr>
          </a:p>
        </p:txBody>
      </p:sp>
      <p:sp>
        <p:nvSpPr>
          <p:cNvPr id="466" name="Google Shape;466;p38"/>
          <p:cNvSpPr txBox="1"/>
          <p:nvPr>
            <p:ph idx="4294967295" type="subTitle"/>
          </p:nvPr>
        </p:nvSpPr>
        <p:spPr>
          <a:xfrm>
            <a:off x="484700" y="17672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Prepare data for Doc2Vec model</a:t>
            </a:r>
            <a:endParaRPr sz="1400">
              <a:latin typeface="Arvo"/>
              <a:ea typeface="Arvo"/>
              <a:cs typeface="Arvo"/>
              <a:sym typeface="Arvo"/>
            </a:endParaRPr>
          </a:p>
        </p:txBody>
      </p:sp>
      <p:sp>
        <p:nvSpPr>
          <p:cNvPr id="467" name="Google Shape;467;p38"/>
          <p:cNvSpPr txBox="1"/>
          <p:nvPr>
            <p:ph idx="4294967295" type="subTitle"/>
          </p:nvPr>
        </p:nvSpPr>
        <p:spPr>
          <a:xfrm>
            <a:off x="484625" y="2146225"/>
            <a:ext cx="24063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Tokenize text data</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Tagged Document</a:t>
            </a:r>
            <a:endParaRPr sz="1400">
              <a:latin typeface="Arvo"/>
              <a:ea typeface="Arvo"/>
              <a:cs typeface="Arvo"/>
              <a:sym typeface="Arvo"/>
            </a:endParaRPr>
          </a:p>
        </p:txBody>
      </p:sp>
      <p:sp>
        <p:nvSpPr>
          <p:cNvPr id="468" name="Google Shape;468;p38"/>
          <p:cNvSpPr txBox="1"/>
          <p:nvPr>
            <p:ph idx="4294967295" type="subTitle"/>
          </p:nvPr>
        </p:nvSpPr>
        <p:spPr>
          <a:xfrm>
            <a:off x="484698" y="3098724"/>
            <a:ext cx="24063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Vectorize the text data</a:t>
            </a:r>
            <a:endParaRPr sz="1400">
              <a:latin typeface="Arvo"/>
              <a:ea typeface="Arvo"/>
              <a:cs typeface="Arvo"/>
              <a:sym typeface="Arvo"/>
            </a:endParaRPr>
          </a:p>
        </p:txBody>
      </p:sp>
      <p:sp>
        <p:nvSpPr>
          <p:cNvPr id="469" name="Google Shape;469;p38"/>
          <p:cNvSpPr/>
          <p:nvPr/>
        </p:nvSpPr>
        <p:spPr>
          <a:xfrm>
            <a:off x="286096" y="672666"/>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8"/>
          <p:cNvGrpSpPr/>
          <p:nvPr/>
        </p:nvGrpSpPr>
        <p:grpSpPr>
          <a:xfrm>
            <a:off x="475872" y="842066"/>
            <a:ext cx="404685" cy="445455"/>
            <a:chOff x="1425275" y="238125"/>
            <a:chExt cx="4749825" cy="5228350"/>
          </a:xfrm>
        </p:grpSpPr>
        <p:sp>
          <p:nvSpPr>
            <p:cNvPr id="471" name="Google Shape;471;p38"/>
            <p:cNvSpPr/>
            <p:nvPr/>
          </p:nvSpPr>
          <p:spPr>
            <a:xfrm>
              <a:off x="5377325" y="2464125"/>
              <a:ext cx="694850" cy="306375"/>
            </a:xfrm>
            <a:custGeom>
              <a:rect b="b" l="l" r="r" t="t"/>
              <a:pathLst>
                <a:path extrusionOk="0" h="12255" w="27794">
                  <a:moveTo>
                    <a:pt x="6128" y="0"/>
                  </a:moveTo>
                  <a:cubicBezTo>
                    <a:pt x="2745" y="0"/>
                    <a:pt x="0" y="2745"/>
                    <a:pt x="0" y="6128"/>
                  </a:cubicBezTo>
                  <a:cubicBezTo>
                    <a:pt x="0" y="9510"/>
                    <a:pt x="2745" y="12255"/>
                    <a:pt x="6128" y="12255"/>
                  </a:cubicBezTo>
                  <a:lnTo>
                    <a:pt x="21666" y="12255"/>
                  </a:lnTo>
                  <a:cubicBezTo>
                    <a:pt x="25048" y="12255"/>
                    <a:pt x="27793" y="9510"/>
                    <a:pt x="27793" y="6128"/>
                  </a:cubicBezTo>
                  <a:cubicBezTo>
                    <a:pt x="27793" y="2745"/>
                    <a:pt x="25048" y="0"/>
                    <a:pt x="2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2282475" y="238125"/>
              <a:ext cx="2748675" cy="2226025"/>
            </a:xfrm>
            <a:custGeom>
              <a:rect b="b" l="l" r="r" t="t"/>
              <a:pathLst>
                <a:path extrusionOk="0" h="89041" w="109947">
                  <a:moveTo>
                    <a:pt x="6128" y="0"/>
                  </a:moveTo>
                  <a:cubicBezTo>
                    <a:pt x="2746" y="0"/>
                    <a:pt x="1" y="2745"/>
                    <a:pt x="1" y="6127"/>
                  </a:cubicBezTo>
                  <a:lnTo>
                    <a:pt x="1" y="82913"/>
                  </a:lnTo>
                  <a:cubicBezTo>
                    <a:pt x="1" y="86295"/>
                    <a:pt x="2746" y="89040"/>
                    <a:pt x="6128" y="89040"/>
                  </a:cubicBezTo>
                  <a:lnTo>
                    <a:pt x="103820" y="89040"/>
                  </a:lnTo>
                  <a:cubicBezTo>
                    <a:pt x="107202" y="89040"/>
                    <a:pt x="109947" y="86295"/>
                    <a:pt x="109947" y="82913"/>
                  </a:cubicBezTo>
                  <a:lnTo>
                    <a:pt x="109947" y="6127"/>
                  </a:lnTo>
                  <a:cubicBezTo>
                    <a:pt x="109947" y="2745"/>
                    <a:pt x="107202" y="0"/>
                    <a:pt x="103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3655575" y="238125"/>
              <a:ext cx="1375575" cy="2226025"/>
            </a:xfrm>
            <a:custGeom>
              <a:rect b="b" l="l" r="r" t="t"/>
              <a:pathLst>
                <a:path extrusionOk="0" h="89041" w="55023">
                  <a:moveTo>
                    <a:pt x="1" y="0"/>
                  </a:moveTo>
                  <a:lnTo>
                    <a:pt x="1" y="89040"/>
                  </a:lnTo>
                  <a:lnTo>
                    <a:pt x="48896" y="89040"/>
                  </a:lnTo>
                  <a:cubicBezTo>
                    <a:pt x="52278" y="89040"/>
                    <a:pt x="55023" y="86295"/>
                    <a:pt x="55023" y="82913"/>
                  </a:cubicBezTo>
                  <a:lnTo>
                    <a:pt x="55023" y="6127"/>
                  </a:lnTo>
                  <a:cubicBezTo>
                    <a:pt x="55023" y="2745"/>
                    <a:pt x="52278" y="0"/>
                    <a:pt x="48896" y="0"/>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1425275" y="2770475"/>
              <a:ext cx="4463075" cy="2696000"/>
            </a:xfrm>
            <a:custGeom>
              <a:rect b="b" l="l" r="r" t="t"/>
              <a:pathLst>
                <a:path extrusionOk="0" h="107840" w="178523">
                  <a:moveTo>
                    <a:pt x="28308" y="1"/>
                  </a:moveTo>
                  <a:lnTo>
                    <a:pt x="28308" y="25"/>
                  </a:lnTo>
                  <a:cubicBezTo>
                    <a:pt x="28272" y="25"/>
                    <a:pt x="28235" y="24"/>
                    <a:pt x="28198" y="24"/>
                  </a:cubicBezTo>
                  <a:cubicBezTo>
                    <a:pt x="25569" y="24"/>
                    <a:pt x="23151" y="1753"/>
                    <a:pt x="22353" y="4388"/>
                  </a:cubicBezTo>
                  <a:lnTo>
                    <a:pt x="270" y="79189"/>
                  </a:lnTo>
                  <a:cubicBezTo>
                    <a:pt x="99" y="79752"/>
                    <a:pt x="1" y="80341"/>
                    <a:pt x="1" y="80929"/>
                  </a:cubicBezTo>
                  <a:lnTo>
                    <a:pt x="1" y="101712"/>
                  </a:lnTo>
                  <a:cubicBezTo>
                    <a:pt x="1" y="105094"/>
                    <a:pt x="2746" y="107839"/>
                    <a:pt x="6128" y="107839"/>
                  </a:cubicBezTo>
                  <a:lnTo>
                    <a:pt x="172396" y="107839"/>
                  </a:lnTo>
                  <a:cubicBezTo>
                    <a:pt x="175778" y="107839"/>
                    <a:pt x="178523" y="105094"/>
                    <a:pt x="178523" y="101712"/>
                  </a:cubicBezTo>
                  <a:lnTo>
                    <a:pt x="178523" y="80929"/>
                  </a:lnTo>
                  <a:cubicBezTo>
                    <a:pt x="178523" y="80341"/>
                    <a:pt x="178425" y="79752"/>
                    <a:pt x="178278" y="79189"/>
                  </a:cubicBezTo>
                  <a:lnTo>
                    <a:pt x="156171" y="4388"/>
                  </a:lnTo>
                  <a:cubicBezTo>
                    <a:pt x="155362" y="1618"/>
                    <a:pt x="149995" y="1"/>
                    <a:pt x="149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3655575" y="2770475"/>
              <a:ext cx="2232775" cy="2696000"/>
            </a:xfrm>
            <a:custGeom>
              <a:rect b="b" l="l" r="r" t="t"/>
              <a:pathLst>
                <a:path extrusionOk="0" h="107840" w="89311">
                  <a:moveTo>
                    <a:pt x="1" y="1"/>
                  </a:moveTo>
                  <a:lnTo>
                    <a:pt x="1" y="107839"/>
                  </a:lnTo>
                  <a:lnTo>
                    <a:pt x="83184" y="107839"/>
                  </a:lnTo>
                  <a:cubicBezTo>
                    <a:pt x="86566" y="107839"/>
                    <a:pt x="89311" y="105094"/>
                    <a:pt x="89311" y="101712"/>
                  </a:cubicBezTo>
                  <a:lnTo>
                    <a:pt x="89311" y="80929"/>
                  </a:lnTo>
                  <a:cubicBezTo>
                    <a:pt x="89311" y="80341"/>
                    <a:pt x="89213" y="79752"/>
                    <a:pt x="89066" y="79189"/>
                  </a:cubicBezTo>
                  <a:lnTo>
                    <a:pt x="66959" y="4388"/>
                  </a:lnTo>
                  <a:cubicBezTo>
                    <a:pt x="66150" y="1618"/>
                    <a:pt x="60783" y="1"/>
                    <a:pt x="60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2325975" y="2894250"/>
              <a:ext cx="2661675" cy="917875"/>
            </a:xfrm>
            <a:custGeom>
              <a:rect b="b" l="l" r="r" t="t"/>
              <a:pathLst>
                <a:path extrusionOk="0" h="36715" w="106467">
                  <a:moveTo>
                    <a:pt x="1" y="1"/>
                  </a:moveTo>
                  <a:cubicBezTo>
                    <a:pt x="8162" y="21470"/>
                    <a:pt x="28921" y="36715"/>
                    <a:pt x="53234" y="36715"/>
                  </a:cubicBezTo>
                  <a:cubicBezTo>
                    <a:pt x="77547" y="36715"/>
                    <a:pt x="98305" y="21470"/>
                    <a:pt x="106467" y="1"/>
                  </a:cubicBezTo>
                  <a:close/>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1629325" y="2157750"/>
              <a:ext cx="4055600" cy="919125"/>
            </a:xfrm>
            <a:custGeom>
              <a:rect b="b" l="l" r="r" t="t"/>
              <a:pathLst>
                <a:path extrusionOk="0" h="36765" w="162224">
                  <a:moveTo>
                    <a:pt x="9804" y="1"/>
                  </a:moveTo>
                  <a:cubicBezTo>
                    <a:pt x="4387" y="1"/>
                    <a:pt x="0" y="4413"/>
                    <a:pt x="0" y="9804"/>
                  </a:cubicBezTo>
                  <a:lnTo>
                    <a:pt x="0" y="26961"/>
                  </a:lnTo>
                  <a:cubicBezTo>
                    <a:pt x="0" y="32377"/>
                    <a:pt x="4387" y="36764"/>
                    <a:pt x="9804" y="36764"/>
                  </a:cubicBezTo>
                  <a:lnTo>
                    <a:pt x="152420" y="36764"/>
                  </a:lnTo>
                  <a:cubicBezTo>
                    <a:pt x="157812" y="36764"/>
                    <a:pt x="162224" y="32377"/>
                    <a:pt x="162224" y="26961"/>
                  </a:cubicBezTo>
                  <a:lnTo>
                    <a:pt x="162224" y="9804"/>
                  </a:lnTo>
                  <a:cubicBezTo>
                    <a:pt x="162224" y="4413"/>
                    <a:pt x="157812" y="1"/>
                    <a:pt x="15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5868725" y="2147950"/>
              <a:ext cx="306375" cy="938725"/>
            </a:xfrm>
            <a:custGeom>
              <a:rect b="b" l="l" r="r" t="t"/>
              <a:pathLst>
                <a:path extrusionOk="0" h="37549" w="12255">
                  <a:moveTo>
                    <a:pt x="6128" y="1"/>
                  </a:moveTo>
                  <a:cubicBezTo>
                    <a:pt x="2745" y="1"/>
                    <a:pt x="0" y="2746"/>
                    <a:pt x="0" y="6128"/>
                  </a:cubicBezTo>
                  <a:lnTo>
                    <a:pt x="0" y="31421"/>
                  </a:lnTo>
                  <a:cubicBezTo>
                    <a:pt x="0" y="34803"/>
                    <a:pt x="2745" y="37548"/>
                    <a:pt x="6128" y="37548"/>
                  </a:cubicBezTo>
                  <a:cubicBezTo>
                    <a:pt x="9510" y="37548"/>
                    <a:pt x="12255" y="34803"/>
                    <a:pt x="12255" y="31421"/>
                  </a:cubicBezTo>
                  <a:lnTo>
                    <a:pt x="12255" y="6128"/>
                  </a:lnTo>
                  <a:cubicBezTo>
                    <a:pt x="12255" y="2746"/>
                    <a:pt x="9510" y="1"/>
                    <a:pt x="6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3044100" y="850825"/>
              <a:ext cx="1225450" cy="306400"/>
            </a:xfrm>
            <a:custGeom>
              <a:rect b="b" l="l" r="r" t="t"/>
              <a:pathLst>
                <a:path extrusionOk="0" h="12256" w="49018">
                  <a:moveTo>
                    <a:pt x="6127" y="1"/>
                  </a:moveTo>
                  <a:cubicBezTo>
                    <a:pt x="2745" y="1"/>
                    <a:pt x="0" y="2746"/>
                    <a:pt x="0" y="6128"/>
                  </a:cubicBezTo>
                  <a:cubicBezTo>
                    <a:pt x="0" y="9510"/>
                    <a:pt x="2745" y="12255"/>
                    <a:pt x="6127" y="12255"/>
                  </a:cubicBezTo>
                  <a:lnTo>
                    <a:pt x="42890" y="12255"/>
                  </a:lnTo>
                  <a:cubicBezTo>
                    <a:pt x="46273" y="12255"/>
                    <a:pt x="49018" y="9510"/>
                    <a:pt x="49018" y="6128"/>
                  </a:cubicBezTo>
                  <a:cubicBezTo>
                    <a:pt x="49018" y="2746"/>
                    <a:pt x="46273" y="1"/>
                    <a:pt x="42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2890900" y="1463550"/>
              <a:ext cx="1531825" cy="306375"/>
            </a:xfrm>
            <a:custGeom>
              <a:rect b="b" l="l" r="r" t="t"/>
              <a:pathLst>
                <a:path extrusionOk="0" h="12255" w="61273">
                  <a:moveTo>
                    <a:pt x="6128" y="1"/>
                  </a:moveTo>
                  <a:cubicBezTo>
                    <a:pt x="2746" y="1"/>
                    <a:pt x="1" y="2746"/>
                    <a:pt x="1" y="6128"/>
                  </a:cubicBezTo>
                  <a:cubicBezTo>
                    <a:pt x="1" y="9510"/>
                    <a:pt x="2746" y="12255"/>
                    <a:pt x="6128" y="12255"/>
                  </a:cubicBezTo>
                  <a:lnTo>
                    <a:pt x="55146" y="12255"/>
                  </a:lnTo>
                  <a:cubicBezTo>
                    <a:pt x="58528" y="12255"/>
                    <a:pt x="61273" y="9510"/>
                    <a:pt x="61273" y="6128"/>
                  </a:cubicBezTo>
                  <a:cubicBezTo>
                    <a:pt x="61273" y="2746"/>
                    <a:pt x="58528" y="1"/>
                    <a:pt x="55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2890900" y="4118475"/>
              <a:ext cx="306400" cy="306375"/>
            </a:xfrm>
            <a:custGeom>
              <a:rect b="b" l="l" r="r" t="t"/>
              <a:pathLst>
                <a:path extrusionOk="0" h="12255" w="12256">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3503625"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4116350"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5" y="0"/>
                    <a:pt x="0" y="2770"/>
                    <a:pt x="0" y="6127"/>
                  </a:cubicBezTo>
                  <a:cubicBezTo>
                    <a:pt x="0" y="9509"/>
                    <a:pt x="2745" y="12254"/>
                    <a:pt x="6128" y="12254"/>
                  </a:cubicBezTo>
                  <a:close/>
                  <a:moveTo>
                    <a:pt x="6128"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4729075" y="4118475"/>
              <a:ext cx="306375" cy="306375"/>
            </a:xfrm>
            <a:custGeom>
              <a:rect b="b" l="l" r="r" t="t"/>
              <a:pathLst>
                <a:path extrusionOk="0" h="12255" w="12255">
                  <a:moveTo>
                    <a:pt x="6127" y="12254"/>
                  </a:moveTo>
                  <a:cubicBezTo>
                    <a:pt x="9510" y="12254"/>
                    <a:pt x="12255" y="9509"/>
                    <a:pt x="12255" y="6127"/>
                  </a:cubicBezTo>
                  <a:cubicBezTo>
                    <a:pt x="12255" y="2770"/>
                    <a:pt x="9510" y="0"/>
                    <a:pt x="6127" y="0"/>
                  </a:cubicBezTo>
                  <a:cubicBezTo>
                    <a:pt x="2745" y="0"/>
                    <a:pt x="0" y="2770"/>
                    <a:pt x="0" y="6127"/>
                  </a:cubicBezTo>
                  <a:cubicBezTo>
                    <a:pt x="0" y="9509"/>
                    <a:pt x="2745" y="12254"/>
                    <a:pt x="6127" y="12254"/>
                  </a:cubicBezTo>
                  <a:close/>
                  <a:moveTo>
                    <a:pt x="6127"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2890900" y="4741600"/>
              <a:ext cx="306400" cy="306375"/>
            </a:xfrm>
            <a:custGeom>
              <a:rect b="b" l="l" r="r" t="t"/>
              <a:pathLst>
                <a:path extrusionOk="0" h="12255" w="12256">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3503625"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4116350"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5" y="0"/>
                    <a:pt x="0" y="2745"/>
                    <a:pt x="0" y="6128"/>
                  </a:cubicBezTo>
                  <a:cubicBezTo>
                    <a:pt x="0" y="9510"/>
                    <a:pt x="2745" y="12255"/>
                    <a:pt x="6128" y="12255"/>
                  </a:cubicBezTo>
                  <a:close/>
                  <a:moveTo>
                    <a:pt x="6128"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4729075" y="4741600"/>
              <a:ext cx="306375" cy="306375"/>
            </a:xfrm>
            <a:custGeom>
              <a:rect b="b" l="l" r="r" t="t"/>
              <a:pathLst>
                <a:path extrusionOk="0" h="12255" w="12255">
                  <a:moveTo>
                    <a:pt x="6127" y="12255"/>
                  </a:moveTo>
                  <a:cubicBezTo>
                    <a:pt x="9510" y="12255"/>
                    <a:pt x="12255" y="9510"/>
                    <a:pt x="12255" y="6128"/>
                  </a:cubicBezTo>
                  <a:cubicBezTo>
                    <a:pt x="12255" y="2745"/>
                    <a:pt x="9510" y="0"/>
                    <a:pt x="6127" y="0"/>
                  </a:cubicBezTo>
                  <a:cubicBezTo>
                    <a:pt x="2745" y="0"/>
                    <a:pt x="0" y="2745"/>
                    <a:pt x="0" y="6128"/>
                  </a:cubicBezTo>
                  <a:cubicBezTo>
                    <a:pt x="0" y="9510"/>
                    <a:pt x="2745" y="12255"/>
                    <a:pt x="6127" y="12255"/>
                  </a:cubicBezTo>
                  <a:close/>
                  <a:moveTo>
                    <a:pt x="6127"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2278200" y="4118475"/>
              <a:ext cx="306375" cy="306375"/>
            </a:xfrm>
            <a:custGeom>
              <a:rect b="b" l="l" r="r" t="t"/>
              <a:pathLst>
                <a:path extrusionOk="0" h="12255" w="12255">
                  <a:moveTo>
                    <a:pt x="6127" y="12254"/>
                  </a:moveTo>
                  <a:cubicBezTo>
                    <a:pt x="9509" y="12254"/>
                    <a:pt x="12254" y="9509"/>
                    <a:pt x="12254" y="6127"/>
                  </a:cubicBezTo>
                  <a:cubicBezTo>
                    <a:pt x="12254" y="2770"/>
                    <a:pt x="9509" y="0"/>
                    <a:pt x="6127" y="0"/>
                  </a:cubicBezTo>
                  <a:cubicBezTo>
                    <a:pt x="2745" y="0"/>
                    <a:pt x="0" y="2770"/>
                    <a:pt x="0" y="6127"/>
                  </a:cubicBezTo>
                  <a:cubicBezTo>
                    <a:pt x="0" y="9509"/>
                    <a:pt x="2745" y="12254"/>
                    <a:pt x="6127" y="12254"/>
                  </a:cubicBezTo>
                  <a:close/>
                  <a:moveTo>
                    <a:pt x="6127"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2278200" y="4741600"/>
              <a:ext cx="306375" cy="306375"/>
            </a:xfrm>
            <a:custGeom>
              <a:rect b="b" l="l" r="r" t="t"/>
              <a:pathLst>
                <a:path extrusionOk="0" h="12255" w="12255">
                  <a:moveTo>
                    <a:pt x="6127" y="12255"/>
                  </a:moveTo>
                  <a:cubicBezTo>
                    <a:pt x="9509" y="12255"/>
                    <a:pt x="12254" y="9510"/>
                    <a:pt x="12254" y="6128"/>
                  </a:cubicBezTo>
                  <a:cubicBezTo>
                    <a:pt x="12254" y="2745"/>
                    <a:pt x="9509" y="0"/>
                    <a:pt x="6127" y="0"/>
                  </a:cubicBezTo>
                  <a:cubicBezTo>
                    <a:pt x="2745" y="0"/>
                    <a:pt x="0" y="2745"/>
                    <a:pt x="0" y="6128"/>
                  </a:cubicBezTo>
                  <a:cubicBezTo>
                    <a:pt x="0" y="9510"/>
                    <a:pt x="2745" y="12255"/>
                    <a:pt x="6127" y="12255"/>
                  </a:cubicBezTo>
                  <a:close/>
                  <a:moveTo>
                    <a:pt x="6127"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3655575" y="4741600"/>
              <a:ext cx="154425" cy="306375"/>
            </a:xfrm>
            <a:custGeom>
              <a:rect b="b" l="l" r="r" t="t"/>
              <a:pathLst>
                <a:path extrusionOk="0" h="12255" w="6177">
                  <a:moveTo>
                    <a:pt x="50" y="0"/>
                  </a:moveTo>
                  <a:cubicBezTo>
                    <a:pt x="25" y="0"/>
                    <a:pt x="25" y="0"/>
                    <a:pt x="1" y="0"/>
                  </a:cubicBezTo>
                  <a:lnTo>
                    <a:pt x="1" y="12255"/>
                  </a:lnTo>
                  <a:cubicBezTo>
                    <a:pt x="25" y="12255"/>
                    <a:pt x="25" y="12255"/>
                    <a:pt x="50" y="12255"/>
                  </a:cubicBezTo>
                  <a:cubicBezTo>
                    <a:pt x="3432" y="12255"/>
                    <a:pt x="6177" y="9510"/>
                    <a:pt x="6177" y="6128"/>
                  </a:cubicBezTo>
                  <a:cubicBezTo>
                    <a:pt x="6177" y="2745"/>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3655575" y="4118475"/>
              <a:ext cx="154425" cy="306375"/>
            </a:xfrm>
            <a:custGeom>
              <a:rect b="b" l="l" r="r" t="t"/>
              <a:pathLst>
                <a:path extrusionOk="0" h="12255" w="6177">
                  <a:moveTo>
                    <a:pt x="50" y="0"/>
                  </a:moveTo>
                  <a:cubicBezTo>
                    <a:pt x="25" y="0"/>
                    <a:pt x="25" y="0"/>
                    <a:pt x="1" y="0"/>
                  </a:cubicBezTo>
                  <a:lnTo>
                    <a:pt x="1" y="12254"/>
                  </a:lnTo>
                  <a:cubicBezTo>
                    <a:pt x="25" y="12254"/>
                    <a:pt x="25" y="12254"/>
                    <a:pt x="50" y="12254"/>
                  </a:cubicBezTo>
                  <a:cubicBezTo>
                    <a:pt x="3432" y="12254"/>
                    <a:pt x="6177" y="9509"/>
                    <a:pt x="6177" y="6127"/>
                  </a:cubicBezTo>
                  <a:cubicBezTo>
                    <a:pt x="6177" y="2770"/>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3655575" y="2894250"/>
              <a:ext cx="1332075" cy="917875"/>
            </a:xfrm>
            <a:custGeom>
              <a:rect b="b" l="l" r="r" t="t"/>
              <a:pathLst>
                <a:path extrusionOk="0" h="36715" w="53283">
                  <a:moveTo>
                    <a:pt x="1" y="1"/>
                  </a:moveTo>
                  <a:lnTo>
                    <a:pt x="1" y="36715"/>
                  </a:lnTo>
                  <a:lnTo>
                    <a:pt x="50" y="36715"/>
                  </a:lnTo>
                  <a:cubicBezTo>
                    <a:pt x="24363" y="36715"/>
                    <a:pt x="45121" y="21470"/>
                    <a:pt x="53283" y="1"/>
                  </a:cubicBezTo>
                  <a:close/>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3655575" y="2157750"/>
              <a:ext cx="2029350" cy="919125"/>
            </a:xfrm>
            <a:custGeom>
              <a:rect b="b" l="l" r="r" t="t"/>
              <a:pathLst>
                <a:path extrusionOk="0" h="36765" w="81174">
                  <a:moveTo>
                    <a:pt x="1" y="1"/>
                  </a:moveTo>
                  <a:lnTo>
                    <a:pt x="1" y="36764"/>
                  </a:lnTo>
                  <a:lnTo>
                    <a:pt x="71370" y="36764"/>
                  </a:lnTo>
                  <a:cubicBezTo>
                    <a:pt x="76762" y="36764"/>
                    <a:pt x="81174" y="32377"/>
                    <a:pt x="81174" y="26961"/>
                  </a:cubicBezTo>
                  <a:lnTo>
                    <a:pt x="81174" y="9804"/>
                  </a:lnTo>
                  <a:cubicBezTo>
                    <a:pt x="81174" y="4413"/>
                    <a:pt x="76762" y="1"/>
                    <a:pt x="7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3655575" y="1463550"/>
              <a:ext cx="767150" cy="306375"/>
            </a:xfrm>
            <a:custGeom>
              <a:rect b="b" l="l" r="r" t="t"/>
              <a:pathLst>
                <a:path extrusionOk="0" h="12255" w="30686">
                  <a:moveTo>
                    <a:pt x="1" y="1"/>
                  </a:moveTo>
                  <a:lnTo>
                    <a:pt x="1" y="12255"/>
                  </a:lnTo>
                  <a:lnTo>
                    <a:pt x="24559" y="12255"/>
                  </a:lnTo>
                  <a:cubicBezTo>
                    <a:pt x="27941" y="12255"/>
                    <a:pt x="30686" y="9510"/>
                    <a:pt x="30686" y="6128"/>
                  </a:cubicBezTo>
                  <a:cubicBezTo>
                    <a:pt x="30686" y="2746"/>
                    <a:pt x="27941" y="1"/>
                    <a:pt x="24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3655575" y="850825"/>
              <a:ext cx="613975" cy="306400"/>
            </a:xfrm>
            <a:custGeom>
              <a:rect b="b" l="l" r="r" t="t"/>
              <a:pathLst>
                <a:path extrusionOk="0" h="12256" w="24559">
                  <a:moveTo>
                    <a:pt x="1" y="1"/>
                  </a:moveTo>
                  <a:lnTo>
                    <a:pt x="1" y="12255"/>
                  </a:lnTo>
                  <a:lnTo>
                    <a:pt x="18431" y="12255"/>
                  </a:lnTo>
                  <a:cubicBezTo>
                    <a:pt x="21814" y="12255"/>
                    <a:pt x="24559" y="9510"/>
                    <a:pt x="24559" y="6128"/>
                  </a:cubicBezTo>
                  <a:cubicBezTo>
                    <a:pt x="24559" y="2746"/>
                    <a:pt x="21814" y="1"/>
                    <a:pt x="18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7" name="Google Shape;497;p38"/>
          <p:cNvPicPr preferRelativeResize="0"/>
          <p:nvPr/>
        </p:nvPicPr>
        <p:blipFill>
          <a:blip r:embed="rId3">
            <a:alphaModFix/>
          </a:blip>
          <a:stretch>
            <a:fillRect/>
          </a:stretch>
        </p:blipFill>
        <p:spPr>
          <a:xfrm>
            <a:off x="4079125" y="3022725"/>
            <a:ext cx="4770601" cy="1388775"/>
          </a:xfrm>
          <a:prstGeom prst="rect">
            <a:avLst/>
          </a:prstGeom>
          <a:noFill/>
          <a:ln>
            <a:noFill/>
          </a:ln>
        </p:spPr>
      </p:pic>
      <p:sp>
        <p:nvSpPr>
          <p:cNvPr id="498" name="Google Shape;498;p38"/>
          <p:cNvSpPr txBox="1"/>
          <p:nvPr>
            <p:ph idx="4294967295" type="subTitle"/>
          </p:nvPr>
        </p:nvSpPr>
        <p:spPr>
          <a:xfrm>
            <a:off x="5261276" y="4470324"/>
            <a:ext cx="2406300" cy="26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Preview of vectorized data</a:t>
            </a:r>
            <a:endParaRPr sz="1100">
              <a:latin typeface="Arvo"/>
              <a:ea typeface="Arvo"/>
              <a:cs typeface="Arvo"/>
              <a:sym typeface="Arvo"/>
            </a:endParaRPr>
          </a:p>
        </p:txBody>
      </p:sp>
      <p:sp>
        <p:nvSpPr>
          <p:cNvPr id="499" name="Google Shape;499;p38"/>
          <p:cNvSpPr txBox="1"/>
          <p:nvPr/>
        </p:nvSpPr>
        <p:spPr>
          <a:xfrm>
            <a:off x="4370875" y="1376625"/>
            <a:ext cx="41871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37474F"/>
                </a:solidFill>
                <a:latin typeface="Roboto Mono"/>
                <a:ea typeface="Roboto Mono"/>
                <a:cs typeface="Roboto Mono"/>
                <a:sym typeface="Roboto Mono"/>
              </a:rPr>
              <a:t>doc2vec_model = Doc2Vec(vector_size=</a:t>
            </a:r>
            <a:r>
              <a:rPr lang="en">
                <a:solidFill>
                  <a:srgbClr val="C53929"/>
                </a:solidFill>
                <a:latin typeface="Roboto Mono"/>
                <a:ea typeface="Roboto Mono"/>
                <a:cs typeface="Roboto Mono"/>
                <a:sym typeface="Roboto Mono"/>
              </a:rPr>
              <a:t>50</a:t>
            </a:r>
            <a:r>
              <a:rPr lang="en">
                <a:solidFill>
                  <a:srgbClr val="37474F"/>
                </a:solidFill>
                <a:latin typeface="Roboto Mono"/>
                <a:ea typeface="Roboto Mono"/>
                <a:cs typeface="Roboto Mono"/>
                <a:sym typeface="Roboto Mono"/>
              </a:rPr>
              <a:t>, min_count=</a:t>
            </a:r>
            <a:r>
              <a:rPr lang="en">
                <a:solidFill>
                  <a:srgbClr val="C53929"/>
                </a:solidFill>
                <a:latin typeface="Roboto Mono"/>
                <a:ea typeface="Roboto Mono"/>
                <a:cs typeface="Roboto Mono"/>
                <a:sym typeface="Roboto Mono"/>
              </a:rPr>
              <a:t>2</a:t>
            </a:r>
            <a:r>
              <a:rPr lang="en">
                <a:solidFill>
                  <a:srgbClr val="37474F"/>
                </a:solidFill>
                <a:latin typeface="Roboto Mono"/>
                <a:ea typeface="Roboto Mono"/>
                <a:cs typeface="Roboto Mono"/>
                <a:sym typeface="Roboto Mono"/>
              </a:rPr>
              <a:t>, epochs=</a:t>
            </a:r>
            <a:r>
              <a:rPr lang="en">
                <a:solidFill>
                  <a:srgbClr val="C53929"/>
                </a:solidFill>
                <a:latin typeface="Roboto Mono"/>
                <a:ea typeface="Roboto Mono"/>
                <a:cs typeface="Roboto Mono"/>
                <a:sym typeface="Roboto Mono"/>
              </a:rPr>
              <a:t>40</a:t>
            </a:r>
            <a:r>
              <a:rPr lang="en">
                <a:solidFill>
                  <a:srgbClr val="37474F"/>
                </a:solidFill>
                <a:latin typeface="Roboto Mono"/>
                <a:ea typeface="Roboto Mono"/>
                <a:cs typeface="Roboto Mono"/>
                <a:sym typeface="Roboto Mono"/>
              </a:rPr>
              <a:t>, dm=</a:t>
            </a:r>
            <a:r>
              <a:rPr lang="en">
                <a:solidFill>
                  <a:srgbClr val="C53929"/>
                </a:solidFill>
                <a:latin typeface="Roboto Mono"/>
                <a:ea typeface="Roboto Mono"/>
                <a:cs typeface="Roboto Mono"/>
                <a:sym typeface="Roboto Mono"/>
              </a:rPr>
              <a:t>1</a:t>
            </a:r>
            <a:r>
              <a:rPr lang="en">
                <a:solidFill>
                  <a:srgbClr val="37474F"/>
                </a:solidFill>
                <a:latin typeface="Roboto Mono"/>
                <a:ea typeface="Roboto Mono"/>
                <a:cs typeface="Roboto Mono"/>
                <a:sym typeface="Roboto Mono"/>
              </a:rPr>
              <a:t>, seed=</a:t>
            </a:r>
            <a:r>
              <a:rPr lang="en">
                <a:solidFill>
                  <a:srgbClr val="C53929"/>
                </a:solidFill>
                <a:latin typeface="Roboto Mono"/>
                <a:ea typeface="Roboto Mono"/>
                <a:cs typeface="Roboto Mono"/>
                <a:sym typeface="Roboto Mono"/>
              </a:rPr>
              <a:t>865</a:t>
            </a:r>
            <a:r>
              <a:rPr lang="en">
                <a:solidFill>
                  <a:srgbClr val="37474F"/>
                </a:solidFill>
                <a:latin typeface="Roboto Mono"/>
                <a:ea typeface="Roboto Mono"/>
                <a:cs typeface="Roboto Mono"/>
                <a:sym typeface="Roboto Mono"/>
              </a:rPr>
              <a:t>, windows=</a:t>
            </a:r>
            <a:r>
              <a:rPr lang="en">
                <a:solidFill>
                  <a:srgbClr val="C53929"/>
                </a:solidFill>
                <a:latin typeface="Roboto Mono"/>
                <a:ea typeface="Roboto Mono"/>
                <a:cs typeface="Roboto Mono"/>
                <a:sym typeface="Roboto Mono"/>
              </a:rPr>
              <a:t>5</a:t>
            </a:r>
            <a:r>
              <a:rPr lang="en">
                <a:solidFill>
                  <a:srgbClr val="37474F"/>
                </a:solidFill>
                <a:latin typeface="Roboto Mono"/>
                <a:ea typeface="Roboto Mono"/>
                <a:cs typeface="Roboto Mono"/>
                <a:sym typeface="Roboto Mono"/>
              </a:rPr>
              <a:t>)</a:t>
            </a:r>
            <a:endParaRPr>
              <a:solidFill>
                <a:srgbClr val="37474F"/>
              </a:solidFill>
              <a:latin typeface="Roboto Mono"/>
              <a:ea typeface="Roboto Mono"/>
              <a:cs typeface="Roboto Mono"/>
              <a:sym typeface="Roboto Mono"/>
            </a:endParaRPr>
          </a:p>
        </p:txBody>
      </p:sp>
      <p:sp>
        <p:nvSpPr>
          <p:cNvPr id="500" name="Google Shape;500;p38"/>
          <p:cNvSpPr txBox="1"/>
          <p:nvPr>
            <p:ph idx="4294967295" type="subTitle"/>
          </p:nvPr>
        </p:nvSpPr>
        <p:spPr>
          <a:xfrm>
            <a:off x="5261275" y="2412924"/>
            <a:ext cx="2406300" cy="26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t>Defined Doc2Vec Model</a:t>
            </a:r>
            <a:endParaRPr sz="1100">
              <a:latin typeface="Arvo"/>
              <a:ea typeface="Arvo"/>
              <a:cs typeface="Arvo"/>
              <a:sym typeface="Ar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39"/>
          <p:cNvSpPr txBox="1"/>
          <p:nvPr>
            <p:ph idx="4294967295" type="subTitle"/>
          </p:nvPr>
        </p:nvSpPr>
        <p:spPr>
          <a:xfrm>
            <a:off x="713225" y="35539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Drop out</a:t>
            </a:r>
            <a:endParaRPr sz="1400"/>
          </a:p>
          <a:p>
            <a:pPr indent="-317500" lvl="0" marL="457200" rtl="0" algn="l">
              <a:spcBef>
                <a:spcPts val="0"/>
              </a:spcBef>
              <a:spcAft>
                <a:spcPts val="0"/>
              </a:spcAft>
              <a:buClr>
                <a:schemeClr val="accent1"/>
              </a:buClr>
              <a:buSzPts val="1400"/>
              <a:buFont typeface="Arial"/>
              <a:buChar char="●"/>
            </a:pPr>
            <a:r>
              <a:rPr lang="en" sz="1400"/>
              <a:t>Batch Normalization</a:t>
            </a:r>
            <a:endParaRPr sz="1400"/>
          </a:p>
          <a:p>
            <a:pPr indent="-317500" lvl="0" marL="457200" rtl="0" algn="l">
              <a:spcBef>
                <a:spcPts val="0"/>
              </a:spcBef>
              <a:spcAft>
                <a:spcPts val="0"/>
              </a:spcAft>
              <a:buClr>
                <a:schemeClr val="accent1"/>
              </a:buClr>
              <a:buSzPts val="1400"/>
              <a:buFont typeface="Arial"/>
              <a:buChar char="●"/>
            </a:pPr>
            <a:r>
              <a:rPr lang="en" sz="1400"/>
              <a:t>Kernel Regularizer</a:t>
            </a:r>
            <a:endParaRPr sz="1400"/>
          </a:p>
        </p:txBody>
      </p:sp>
      <p:sp>
        <p:nvSpPr>
          <p:cNvPr id="506" name="Google Shape;506;p39"/>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a:t>
            </a:r>
            <a:r>
              <a:rPr lang="en">
                <a:solidFill>
                  <a:schemeClr val="accent1"/>
                </a:solidFill>
              </a:rPr>
              <a:t>Modeling</a:t>
            </a:r>
            <a:endParaRPr>
              <a:solidFill>
                <a:schemeClr val="accent1"/>
              </a:solidFill>
            </a:endParaRPr>
          </a:p>
        </p:txBody>
      </p:sp>
      <p:sp>
        <p:nvSpPr>
          <p:cNvPr id="507" name="Google Shape;507;p39"/>
          <p:cNvSpPr txBox="1"/>
          <p:nvPr>
            <p:ph idx="4294967295" type="subTitle"/>
          </p:nvPr>
        </p:nvSpPr>
        <p:spPr>
          <a:xfrm>
            <a:off x="713300" y="16148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Key information about the Model</a:t>
            </a:r>
            <a:endParaRPr sz="1400">
              <a:latin typeface="Arvo"/>
              <a:ea typeface="Arvo"/>
              <a:cs typeface="Arvo"/>
              <a:sym typeface="Arvo"/>
            </a:endParaRPr>
          </a:p>
        </p:txBody>
      </p:sp>
      <p:sp>
        <p:nvSpPr>
          <p:cNvPr id="508" name="Google Shape;508;p39"/>
          <p:cNvSpPr txBox="1"/>
          <p:nvPr>
            <p:ph idx="4294967295" type="subTitle"/>
          </p:nvPr>
        </p:nvSpPr>
        <p:spPr>
          <a:xfrm>
            <a:off x="713225" y="1993825"/>
            <a:ext cx="3916200" cy="8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Layer type: Dense Layer</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Output activation function: Sigmoid</a:t>
            </a:r>
            <a:endParaRPr sz="1400"/>
          </a:p>
          <a:p>
            <a:pPr indent="-317500" lvl="0" marL="457200" rtl="0" algn="l">
              <a:spcBef>
                <a:spcPts val="0"/>
              </a:spcBef>
              <a:spcAft>
                <a:spcPts val="0"/>
              </a:spcAft>
              <a:buClr>
                <a:schemeClr val="accent1"/>
              </a:buClr>
              <a:buSzPts val="1400"/>
              <a:buFont typeface="Arial"/>
              <a:buChar char="●"/>
            </a:pPr>
            <a:r>
              <a:rPr lang="en" sz="1400"/>
              <a:t>Loss function: binary_crossentropy</a:t>
            </a:r>
            <a:endParaRPr sz="1400"/>
          </a:p>
          <a:p>
            <a:pPr indent="-317500" lvl="0" marL="457200" rtl="0" algn="l">
              <a:spcBef>
                <a:spcPts val="0"/>
              </a:spcBef>
              <a:spcAft>
                <a:spcPts val="0"/>
              </a:spcAft>
              <a:buClr>
                <a:schemeClr val="accent1"/>
              </a:buClr>
              <a:buSzPts val="1400"/>
              <a:buFont typeface="Arial"/>
              <a:buChar char="●"/>
            </a:pPr>
            <a:r>
              <a:rPr lang="en" sz="1400"/>
              <a:t>Optimizer: Adam</a:t>
            </a:r>
            <a:endParaRPr sz="1400"/>
          </a:p>
        </p:txBody>
      </p:sp>
      <p:sp>
        <p:nvSpPr>
          <p:cNvPr id="509" name="Google Shape;509;p39"/>
          <p:cNvSpPr txBox="1"/>
          <p:nvPr>
            <p:ph idx="4294967295" type="subTitle"/>
          </p:nvPr>
        </p:nvSpPr>
        <p:spPr>
          <a:xfrm>
            <a:off x="713298" y="3174924"/>
            <a:ext cx="24063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Prevent Overfitting</a:t>
            </a:r>
            <a:endParaRPr sz="1400">
              <a:latin typeface="Arvo"/>
              <a:ea typeface="Arvo"/>
              <a:cs typeface="Arvo"/>
              <a:sym typeface="Arvo"/>
            </a:endParaRPr>
          </a:p>
        </p:txBody>
      </p:sp>
      <p:sp>
        <p:nvSpPr>
          <p:cNvPr id="510" name="Google Shape;510;p39"/>
          <p:cNvSpPr/>
          <p:nvPr/>
        </p:nvSpPr>
        <p:spPr>
          <a:xfrm>
            <a:off x="319811" y="726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9"/>
          <p:cNvGrpSpPr/>
          <p:nvPr/>
        </p:nvGrpSpPr>
        <p:grpSpPr>
          <a:xfrm>
            <a:off x="486783" y="913839"/>
            <a:ext cx="450310" cy="409576"/>
            <a:chOff x="1156925" y="452150"/>
            <a:chExt cx="5285325" cy="4807225"/>
          </a:xfrm>
        </p:grpSpPr>
        <p:sp>
          <p:nvSpPr>
            <p:cNvPr id="512" name="Google Shape;512;p39"/>
            <p:cNvSpPr/>
            <p:nvPr/>
          </p:nvSpPr>
          <p:spPr>
            <a:xfrm>
              <a:off x="4762775" y="452150"/>
              <a:ext cx="1004275" cy="1266325"/>
            </a:xfrm>
            <a:custGeom>
              <a:rect b="b" l="l" r="r" t="t"/>
              <a:pathLst>
                <a:path extrusionOk="0" h="50653" w="40171">
                  <a:moveTo>
                    <a:pt x="12987" y="0"/>
                  </a:moveTo>
                  <a:cubicBezTo>
                    <a:pt x="11269" y="0"/>
                    <a:pt x="9590" y="727"/>
                    <a:pt x="8407" y="2051"/>
                  </a:cubicBezTo>
                  <a:cubicBezTo>
                    <a:pt x="1765" y="9526"/>
                    <a:pt x="0" y="19869"/>
                    <a:pt x="3652" y="29746"/>
                  </a:cubicBezTo>
                  <a:cubicBezTo>
                    <a:pt x="7157" y="39158"/>
                    <a:pt x="15196" y="46829"/>
                    <a:pt x="25195" y="50309"/>
                  </a:cubicBezTo>
                  <a:cubicBezTo>
                    <a:pt x="25857" y="50530"/>
                    <a:pt x="26543" y="50652"/>
                    <a:pt x="27205" y="50652"/>
                  </a:cubicBezTo>
                  <a:cubicBezTo>
                    <a:pt x="28920" y="50652"/>
                    <a:pt x="30587" y="49917"/>
                    <a:pt x="31788" y="48593"/>
                  </a:cubicBezTo>
                  <a:cubicBezTo>
                    <a:pt x="38405" y="41143"/>
                    <a:pt x="40170" y="30800"/>
                    <a:pt x="36518" y="20923"/>
                  </a:cubicBezTo>
                  <a:cubicBezTo>
                    <a:pt x="33013" y="11512"/>
                    <a:pt x="24975" y="3816"/>
                    <a:pt x="14975" y="336"/>
                  </a:cubicBezTo>
                  <a:cubicBezTo>
                    <a:pt x="14324" y="110"/>
                    <a:pt x="13653" y="0"/>
                    <a:pt x="12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5387750" y="1651125"/>
              <a:ext cx="905625" cy="1315450"/>
            </a:xfrm>
            <a:custGeom>
              <a:rect b="b" l="l" r="r" t="t"/>
              <a:pathLst>
                <a:path extrusionOk="0" h="52618" w="36225">
                  <a:moveTo>
                    <a:pt x="21557" y="1"/>
                  </a:moveTo>
                  <a:cubicBezTo>
                    <a:pt x="20912" y="1"/>
                    <a:pt x="20262" y="104"/>
                    <a:pt x="19632" y="316"/>
                  </a:cubicBezTo>
                  <a:cubicBezTo>
                    <a:pt x="10147" y="3453"/>
                    <a:pt x="3456" y="11541"/>
                    <a:pt x="1691" y="21908"/>
                  </a:cubicBezTo>
                  <a:cubicBezTo>
                    <a:pt x="0" y="31810"/>
                    <a:pt x="3113" y="42495"/>
                    <a:pt x="10049" y="50485"/>
                  </a:cubicBezTo>
                  <a:cubicBezTo>
                    <a:pt x="11225" y="51858"/>
                    <a:pt x="12916" y="52618"/>
                    <a:pt x="14681" y="52618"/>
                  </a:cubicBezTo>
                  <a:cubicBezTo>
                    <a:pt x="15318" y="52618"/>
                    <a:pt x="15955" y="52520"/>
                    <a:pt x="16593" y="52299"/>
                  </a:cubicBezTo>
                  <a:cubicBezTo>
                    <a:pt x="26077" y="49162"/>
                    <a:pt x="32768" y="41074"/>
                    <a:pt x="34533" y="30682"/>
                  </a:cubicBezTo>
                  <a:cubicBezTo>
                    <a:pt x="36224" y="20805"/>
                    <a:pt x="33111" y="10119"/>
                    <a:pt x="26175" y="2105"/>
                  </a:cubicBezTo>
                  <a:cubicBezTo>
                    <a:pt x="24996" y="747"/>
                    <a:pt x="23295" y="1"/>
                    <a:pt x="21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5388350" y="3079825"/>
              <a:ext cx="1053900" cy="1114650"/>
            </a:xfrm>
            <a:custGeom>
              <a:rect b="b" l="l" r="r" t="t"/>
              <a:pathLst>
                <a:path extrusionOk="0" h="44586" w="42156">
                  <a:moveTo>
                    <a:pt x="30094" y="1"/>
                  </a:moveTo>
                  <a:cubicBezTo>
                    <a:pt x="22155" y="1"/>
                    <a:pt x="14564" y="3649"/>
                    <a:pt x="9044" y="10273"/>
                  </a:cubicBezTo>
                  <a:cubicBezTo>
                    <a:pt x="2648" y="18018"/>
                    <a:pt x="1" y="28826"/>
                    <a:pt x="2010" y="39218"/>
                  </a:cubicBezTo>
                  <a:cubicBezTo>
                    <a:pt x="2476" y="41644"/>
                    <a:pt x="4363" y="43556"/>
                    <a:pt x="6790" y="44046"/>
                  </a:cubicBezTo>
                  <a:cubicBezTo>
                    <a:pt x="8554" y="44414"/>
                    <a:pt x="10319" y="44585"/>
                    <a:pt x="12083" y="44585"/>
                  </a:cubicBezTo>
                  <a:cubicBezTo>
                    <a:pt x="20024" y="44585"/>
                    <a:pt x="27622" y="40958"/>
                    <a:pt x="33112" y="34316"/>
                  </a:cubicBezTo>
                  <a:cubicBezTo>
                    <a:pt x="39533" y="26596"/>
                    <a:pt x="42156" y="15763"/>
                    <a:pt x="40170" y="5371"/>
                  </a:cubicBezTo>
                  <a:cubicBezTo>
                    <a:pt x="39705" y="2945"/>
                    <a:pt x="37818" y="1033"/>
                    <a:pt x="35391" y="543"/>
                  </a:cubicBezTo>
                  <a:cubicBezTo>
                    <a:pt x="33621" y="179"/>
                    <a:pt x="31849"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a:off x="4599175" y="4344750"/>
              <a:ext cx="1289800" cy="914625"/>
            </a:xfrm>
            <a:custGeom>
              <a:rect b="b" l="l" r="r" t="t"/>
              <a:pathLst>
                <a:path extrusionOk="0" h="36585" w="51592">
                  <a:moveTo>
                    <a:pt x="31571" y="0"/>
                  </a:moveTo>
                  <a:cubicBezTo>
                    <a:pt x="28206" y="0"/>
                    <a:pt x="24762" y="618"/>
                    <a:pt x="21372" y="1880"/>
                  </a:cubicBezTo>
                  <a:cubicBezTo>
                    <a:pt x="11961" y="5360"/>
                    <a:pt x="4265" y="13399"/>
                    <a:pt x="809" y="23399"/>
                  </a:cubicBezTo>
                  <a:cubicBezTo>
                    <a:pt x="0" y="25752"/>
                    <a:pt x="662" y="28349"/>
                    <a:pt x="2525" y="29992"/>
                  </a:cubicBezTo>
                  <a:cubicBezTo>
                    <a:pt x="7426" y="34330"/>
                    <a:pt x="13554" y="36584"/>
                    <a:pt x="19999" y="36584"/>
                  </a:cubicBezTo>
                  <a:cubicBezTo>
                    <a:pt x="23357" y="36584"/>
                    <a:pt x="26813" y="35972"/>
                    <a:pt x="30195" y="34722"/>
                  </a:cubicBezTo>
                  <a:cubicBezTo>
                    <a:pt x="39606" y="31241"/>
                    <a:pt x="47302" y="23178"/>
                    <a:pt x="50782" y="13179"/>
                  </a:cubicBezTo>
                  <a:cubicBezTo>
                    <a:pt x="51591" y="10850"/>
                    <a:pt x="50905" y="8252"/>
                    <a:pt x="49067" y="6610"/>
                  </a:cubicBezTo>
                  <a:cubicBezTo>
                    <a:pt x="44157" y="2264"/>
                    <a:pt x="38010" y="0"/>
                    <a:pt x="3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1832750" y="452150"/>
              <a:ext cx="1003650" cy="1266325"/>
            </a:xfrm>
            <a:custGeom>
              <a:rect b="b" l="l" r="r" t="t"/>
              <a:pathLst>
                <a:path extrusionOk="0" h="50653" w="40146">
                  <a:moveTo>
                    <a:pt x="27184" y="0"/>
                  </a:moveTo>
                  <a:cubicBezTo>
                    <a:pt x="26518" y="0"/>
                    <a:pt x="25846" y="110"/>
                    <a:pt x="25195" y="336"/>
                  </a:cubicBezTo>
                  <a:cubicBezTo>
                    <a:pt x="15196" y="3816"/>
                    <a:pt x="7132" y="11512"/>
                    <a:pt x="3652" y="20923"/>
                  </a:cubicBezTo>
                  <a:cubicBezTo>
                    <a:pt x="0" y="30776"/>
                    <a:pt x="1765" y="41143"/>
                    <a:pt x="8382" y="48593"/>
                  </a:cubicBezTo>
                  <a:cubicBezTo>
                    <a:pt x="9559" y="49917"/>
                    <a:pt x="11250" y="50652"/>
                    <a:pt x="12965" y="50652"/>
                  </a:cubicBezTo>
                  <a:cubicBezTo>
                    <a:pt x="13627" y="50652"/>
                    <a:pt x="14313" y="50530"/>
                    <a:pt x="14975" y="50309"/>
                  </a:cubicBezTo>
                  <a:cubicBezTo>
                    <a:pt x="24950" y="46829"/>
                    <a:pt x="33014" y="39158"/>
                    <a:pt x="36494" y="29746"/>
                  </a:cubicBezTo>
                  <a:cubicBezTo>
                    <a:pt x="40146" y="19869"/>
                    <a:pt x="38381" y="9526"/>
                    <a:pt x="31764" y="2051"/>
                  </a:cubicBezTo>
                  <a:cubicBezTo>
                    <a:pt x="30580" y="727"/>
                    <a:pt x="28901" y="0"/>
                    <a:pt x="27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1306425" y="1651125"/>
              <a:ext cx="905625" cy="1315450"/>
            </a:xfrm>
            <a:custGeom>
              <a:rect b="b" l="l" r="r" t="t"/>
              <a:pathLst>
                <a:path extrusionOk="0" h="52618" w="36225">
                  <a:moveTo>
                    <a:pt x="14657" y="1"/>
                  </a:moveTo>
                  <a:cubicBezTo>
                    <a:pt x="12917" y="1"/>
                    <a:pt x="11228" y="747"/>
                    <a:pt x="10049" y="2105"/>
                  </a:cubicBezTo>
                  <a:cubicBezTo>
                    <a:pt x="3113" y="10119"/>
                    <a:pt x="0" y="20805"/>
                    <a:pt x="1667" y="30682"/>
                  </a:cubicBezTo>
                  <a:cubicBezTo>
                    <a:pt x="3431" y="41074"/>
                    <a:pt x="10147" y="49137"/>
                    <a:pt x="19607" y="52299"/>
                  </a:cubicBezTo>
                  <a:cubicBezTo>
                    <a:pt x="20244" y="52520"/>
                    <a:pt x="20906" y="52618"/>
                    <a:pt x="21543" y="52618"/>
                  </a:cubicBezTo>
                  <a:cubicBezTo>
                    <a:pt x="23283" y="52618"/>
                    <a:pt x="24999" y="51858"/>
                    <a:pt x="26176" y="50485"/>
                  </a:cubicBezTo>
                  <a:cubicBezTo>
                    <a:pt x="33087" y="42495"/>
                    <a:pt x="36224" y="31810"/>
                    <a:pt x="34533" y="21908"/>
                  </a:cubicBezTo>
                  <a:cubicBezTo>
                    <a:pt x="32768" y="11541"/>
                    <a:pt x="26053" y="3453"/>
                    <a:pt x="16593" y="316"/>
                  </a:cubicBezTo>
                  <a:cubicBezTo>
                    <a:pt x="15956" y="104"/>
                    <a:pt x="15303" y="1"/>
                    <a:pt x="14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1156925" y="3079825"/>
              <a:ext cx="1053900" cy="1114650"/>
            </a:xfrm>
            <a:custGeom>
              <a:rect b="b" l="l" r="r" t="t"/>
              <a:pathLst>
                <a:path extrusionOk="0" h="44586" w="42156">
                  <a:moveTo>
                    <a:pt x="12077" y="1"/>
                  </a:moveTo>
                  <a:cubicBezTo>
                    <a:pt x="10324" y="1"/>
                    <a:pt x="8555" y="179"/>
                    <a:pt x="6789" y="543"/>
                  </a:cubicBezTo>
                  <a:cubicBezTo>
                    <a:pt x="4363" y="1033"/>
                    <a:pt x="2475" y="2945"/>
                    <a:pt x="2010" y="5371"/>
                  </a:cubicBezTo>
                  <a:cubicBezTo>
                    <a:pt x="0" y="15763"/>
                    <a:pt x="2647" y="26596"/>
                    <a:pt x="9044" y="34316"/>
                  </a:cubicBezTo>
                  <a:cubicBezTo>
                    <a:pt x="14558" y="40958"/>
                    <a:pt x="22156" y="44585"/>
                    <a:pt x="30097" y="44585"/>
                  </a:cubicBezTo>
                  <a:cubicBezTo>
                    <a:pt x="31861" y="44585"/>
                    <a:pt x="33626" y="44414"/>
                    <a:pt x="35391" y="44046"/>
                  </a:cubicBezTo>
                  <a:cubicBezTo>
                    <a:pt x="37817" y="43556"/>
                    <a:pt x="39704" y="41644"/>
                    <a:pt x="40170" y="39218"/>
                  </a:cubicBezTo>
                  <a:cubicBezTo>
                    <a:pt x="42155" y="28826"/>
                    <a:pt x="39533" y="18018"/>
                    <a:pt x="33111" y="10273"/>
                  </a:cubicBezTo>
                  <a:cubicBezTo>
                    <a:pt x="27612" y="3649"/>
                    <a:pt x="20008" y="1"/>
                    <a:pt x="1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1710800" y="4344600"/>
              <a:ext cx="1289800" cy="914775"/>
            </a:xfrm>
            <a:custGeom>
              <a:rect b="b" l="l" r="r" t="t"/>
              <a:pathLst>
                <a:path extrusionOk="0" h="36591" w="51592">
                  <a:moveTo>
                    <a:pt x="19986" y="1"/>
                  </a:moveTo>
                  <a:cubicBezTo>
                    <a:pt x="13556" y="1"/>
                    <a:pt x="7413" y="2259"/>
                    <a:pt x="2525" y="6616"/>
                  </a:cubicBezTo>
                  <a:cubicBezTo>
                    <a:pt x="663" y="8258"/>
                    <a:pt x="1" y="10856"/>
                    <a:pt x="810" y="13185"/>
                  </a:cubicBezTo>
                  <a:cubicBezTo>
                    <a:pt x="4290" y="23184"/>
                    <a:pt x="11961" y="31247"/>
                    <a:pt x="21373" y="34728"/>
                  </a:cubicBezTo>
                  <a:cubicBezTo>
                    <a:pt x="24779" y="35978"/>
                    <a:pt x="28211" y="36590"/>
                    <a:pt x="31593" y="36590"/>
                  </a:cubicBezTo>
                  <a:cubicBezTo>
                    <a:pt x="38014" y="36590"/>
                    <a:pt x="44166" y="34336"/>
                    <a:pt x="49068" y="29998"/>
                  </a:cubicBezTo>
                  <a:cubicBezTo>
                    <a:pt x="50906" y="28355"/>
                    <a:pt x="51592" y="25758"/>
                    <a:pt x="50783" y="23405"/>
                  </a:cubicBezTo>
                  <a:cubicBezTo>
                    <a:pt x="47303" y="13405"/>
                    <a:pt x="39632" y="5366"/>
                    <a:pt x="30196" y="1886"/>
                  </a:cubicBezTo>
                  <a:cubicBezTo>
                    <a:pt x="26807" y="621"/>
                    <a:pt x="23357" y="1"/>
                    <a:pt x="19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421560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6"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243565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7"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2762250" y="2052975"/>
              <a:ext cx="2078975" cy="305775"/>
            </a:xfrm>
            <a:custGeom>
              <a:rect b="b" l="l" r="r" t="t"/>
              <a:pathLst>
                <a:path extrusionOk="0" h="12231" w="83159">
                  <a:moveTo>
                    <a:pt x="6103" y="1"/>
                  </a:moveTo>
                  <a:cubicBezTo>
                    <a:pt x="2720" y="1"/>
                    <a:pt x="0" y="2746"/>
                    <a:pt x="0" y="6128"/>
                  </a:cubicBezTo>
                  <a:cubicBezTo>
                    <a:pt x="0" y="9486"/>
                    <a:pt x="2720" y="12231"/>
                    <a:pt x="6103" y="12231"/>
                  </a:cubicBezTo>
                  <a:lnTo>
                    <a:pt x="77056" y="12231"/>
                  </a:lnTo>
                  <a:cubicBezTo>
                    <a:pt x="80413" y="12231"/>
                    <a:pt x="83158" y="9486"/>
                    <a:pt x="83158" y="6128"/>
                  </a:cubicBezTo>
                  <a:cubicBezTo>
                    <a:pt x="83158" y="2746"/>
                    <a:pt x="80413" y="1"/>
                    <a:pt x="77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3820400" y="2052975"/>
              <a:ext cx="1020825" cy="305775"/>
            </a:xfrm>
            <a:custGeom>
              <a:rect b="b" l="l" r="r" t="t"/>
              <a:pathLst>
                <a:path extrusionOk="0" h="12231" w="40833">
                  <a:moveTo>
                    <a:pt x="1" y="1"/>
                  </a:moveTo>
                  <a:lnTo>
                    <a:pt x="1" y="12231"/>
                  </a:lnTo>
                  <a:lnTo>
                    <a:pt x="34730" y="12231"/>
                  </a:lnTo>
                  <a:cubicBezTo>
                    <a:pt x="38087" y="12231"/>
                    <a:pt x="40832" y="9486"/>
                    <a:pt x="40832" y="6128"/>
                  </a:cubicBezTo>
                  <a:cubicBezTo>
                    <a:pt x="40832" y="2746"/>
                    <a:pt x="38087" y="1"/>
                    <a:pt x="34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3669050" y="1568950"/>
              <a:ext cx="305775" cy="2572825"/>
            </a:xfrm>
            <a:custGeom>
              <a:rect b="b" l="l" r="r" t="t"/>
              <a:pathLst>
                <a:path extrusionOk="0" h="102913" w="12231">
                  <a:moveTo>
                    <a:pt x="6128" y="0"/>
                  </a:moveTo>
                  <a:cubicBezTo>
                    <a:pt x="2746" y="0"/>
                    <a:pt x="1" y="2647"/>
                    <a:pt x="1" y="5907"/>
                  </a:cubicBezTo>
                  <a:lnTo>
                    <a:pt x="1" y="96981"/>
                  </a:lnTo>
                  <a:cubicBezTo>
                    <a:pt x="1" y="100265"/>
                    <a:pt x="2746" y="102912"/>
                    <a:pt x="6128" y="102912"/>
                  </a:cubicBezTo>
                  <a:cubicBezTo>
                    <a:pt x="9486" y="102912"/>
                    <a:pt x="12231" y="100265"/>
                    <a:pt x="12231" y="96981"/>
                  </a:cubicBezTo>
                  <a:lnTo>
                    <a:pt x="12231" y="5907"/>
                  </a:lnTo>
                  <a:cubicBezTo>
                    <a:pt x="12231" y="2647"/>
                    <a:pt x="9486"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3820400" y="1568950"/>
              <a:ext cx="154425" cy="2562400"/>
            </a:xfrm>
            <a:custGeom>
              <a:rect b="b" l="l" r="r" t="t"/>
              <a:pathLst>
                <a:path extrusionOk="0" h="102496" w="6177">
                  <a:moveTo>
                    <a:pt x="1" y="0"/>
                  </a:moveTo>
                  <a:lnTo>
                    <a:pt x="1" y="102496"/>
                  </a:lnTo>
                  <a:lnTo>
                    <a:pt x="74" y="102496"/>
                  </a:lnTo>
                  <a:cubicBezTo>
                    <a:pt x="3432" y="102496"/>
                    <a:pt x="6177" y="99849"/>
                    <a:pt x="6177" y="96589"/>
                  </a:cubicBezTo>
                  <a:lnTo>
                    <a:pt x="6177" y="5907"/>
                  </a:lnTo>
                  <a:cubicBezTo>
                    <a:pt x="6177" y="2647"/>
                    <a:pt x="3432" y="0"/>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245097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3292250" y="3968950"/>
              <a:ext cx="1060025" cy="305775"/>
            </a:xfrm>
            <a:custGeom>
              <a:rect b="b" l="l" r="r" t="t"/>
              <a:pathLst>
                <a:path extrusionOk="0" h="12231" w="42401">
                  <a:moveTo>
                    <a:pt x="6103" y="1"/>
                  </a:moveTo>
                  <a:cubicBezTo>
                    <a:pt x="2721" y="1"/>
                    <a:pt x="0" y="2746"/>
                    <a:pt x="0" y="6128"/>
                  </a:cubicBezTo>
                  <a:cubicBezTo>
                    <a:pt x="0" y="9510"/>
                    <a:pt x="2721" y="12231"/>
                    <a:pt x="6103" y="12231"/>
                  </a:cubicBezTo>
                  <a:lnTo>
                    <a:pt x="36273" y="12231"/>
                  </a:lnTo>
                  <a:cubicBezTo>
                    <a:pt x="39655" y="12231"/>
                    <a:pt x="42400" y="9510"/>
                    <a:pt x="42400" y="6128"/>
                  </a:cubicBezTo>
                  <a:cubicBezTo>
                    <a:pt x="42400" y="2746"/>
                    <a:pt x="39655" y="1"/>
                    <a:pt x="36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423092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a:off x="3820400" y="3968950"/>
              <a:ext cx="531875" cy="305775"/>
            </a:xfrm>
            <a:custGeom>
              <a:rect b="b" l="l" r="r" t="t"/>
              <a:pathLst>
                <a:path extrusionOk="0" h="12231" w="21275">
                  <a:moveTo>
                    <a:pt x="1" y="1"/>
                  </a:moveTo>
                  <a:lnTo>
                    <a:pt x="1" y="12231"/>
                  </a:lnTo>
                  <a:lnTo>
                    <a:pt x="15147" y="12231"/>
                  </a:lnTo>
                  <a:cubicBezTo>
                    <a:pt x="18529" y="12231"/>
                    <a:pt x="21274" y="9510"/>
                    <a:pt x="21274" y="6128"/>
                  </a:cubicBezTo>
                  <a:cubicBezTo>
                    <a:pt x="21274" y="2746"/>
                    <a:pt x="18529" y="1"/>
                    <a:pt x="15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9"/>
          <p:cNvGrpSpPr/>
          <p:nvPr/>
        </p:nvGrpSpPr>
        <p:grpSpPr>
          <a:xfrm>
            <a:off x="4926600" y="1557294"/>
            <a:ext cx="3971972" cy="3348366"/>
            <a:chOff x="4953275" y="1256750"/>
            <a:chExt cx="3134200" cy="2923827"/>
          </a:xfrm>
        </p:grpSpPr>
        <p:pic>
          <p:nvPicPr>
            <p:cNvPr id="531" name="Google Shape;531;p39"/>
            <p:cNvPicPr preferRelativeResize="0"/>
            <p:nvPr/>
          </p:nvPicPr>
          <p:blipFill rotWithShape="1">
            <a:blip r:embed="rId3">
              <a:alphaModFix/>
            </a:blip>
            <a:srcRect b="55169" l="0" r="0" t="0"/>
            <a:stretch/>
          </p:blipFill>
          <p:spPr>
            <a:xfrm>
              <a:off x="4953275" y="1565688"/>
              <a:ext cx="1567100" cy="2305951"/>
            </a:xfrm>
            <a:prstGeom prst="rect">
              <a:avLst/>
            </a:prstGeom>
            <a:noFill/>
            <a:ln>
              <a:noFill/>
            </a:ln>
          </p:spPr>
        </p:pic>
        <p:pic>
          <p:nvPicPr>
            <p:cNvPr id="532" name="Google Shape;532;p39"/>
            <p:cNvPicPr preferRelativeResize="0"/>
            <p:nvPr/>
          </p:nvPicPr>
          <p:blipFill rotWithShape="1">
            <a:blip r:embed="rId4">
              <a:alphaModFix/>
            </a:blip>
            <a:srcRect b="0" l="0" r="0" t="43155"/>
            <a:stretch/>
          </p:blipFill>
          <p:spPr>
            <a:xfrm>
              <a:off x="6520375" y="1256750"/>
              <a:ext cx="1567100" cy="2923827"/>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6" name="Shape 536"/>
        <p:cNvGrpSpPr/>
        <p:nvPr/>
      </p:nvGrpSpPr>
      <p:grpSpPr>
        <a:xfrm>
          <a:off x="0" y="0"/>
          <a:ext cx="0" cy="0"/>
          <a:chOff x="0" y="0"/>
          <a:chExt cx="0" cy="0"/>
        </a:xfrm>
      </p:grpSpPr>
      <p:sp>
        <p:nvSpPr>
          <p:cNvPr id="537" name="Google Shape;537;p4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Evaluate the Model</a:t>
            </a:r>
            <a:endParaRPr>
              <a:solidFill>
                <a:schemeClr val="accent1"/>
              </a:solidFill>
            </a:endParaRPr>
          </a:p>
        </p:txBody>
      </p:sp>
      <p:pic>
        <p:nvPicPr>
          <p:cNvPr id="538" name="Google Shape;538;p40"/>
          <p:cNvPicPr preferRelativeResize="0"/>
          <p:nvPr/>
        </p:nvPicPr>
        <p:blipFill rotWithShape="1">
          <a:blip r:embed="rId3">
            <a:alphaModFix/>
          </a:blip>
          <a:srcRect b="0" l="641" r="641" t="0"/>
          <a:stretch/>
        </p:blipFill>
        <p:spPr>
          <a:xfrm>
            <a:off x="1187550" y="2152750"/>
            <a:ext cx="3172750" cy="2837850"/>
          </a:xfrm>
          <a:prstGeom prst="rect">
            <a:avLst/>
          </a:prstGeom>
          <a:noFill/>
          <a:ln>
            <a:noFill/>
          </a:ln>
        </p:spPr>
      </p:pic>
      <p:sp>
        <p:nvSpPr>
          <p:cNvPr id="539" name="Google Shape;539;p40"/>
          <p:cNvSpPr txBox="1"/>
          <p:nvPr>
            <p:ph idx="4294967295" type="subTitle"/>
          </p:nvPr>
        </p:nvSpPr>
        <p:spPr>
          <a:xfrm>
            <a:off x="1245725" y="1365451"/>
            <a:ext cx="3056400" cy="857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400"/>
              <a:t>Validation Accuracy: 0.7847</a:t>
            </a:r>
            <a:endParaRPr sz="1400"/>
          </a:p>
          <a:p>
            <a:pPr indent="0" lvl="0" marL="0" rtl="0" algn="l">
              <a:lnSpc>
                <a:spcPct val="80000"/>
              </a:lnSpc>
              <a:spcBef>
                <a:spcPts val="1600"/>
              </a:spcBef>
              <a:spcAft>
                <a:spcPts val="1600"/>
              </a:spcAft>
              <a:buNone/>
            </a:pPr>
            <a:r>
              <a:rPr lang="en" sz="1400"/>
              <a:t>Test Accuracy: 0.9033</a:t>
            </a:r>
            <a:endParaRPr sz="1400">
              <a:solidFill>
                <a:srgbClr val="212121"/>
              </a:solidFill>
              <a:highlight>
                <a:srgbClr val="FFFFFF"/>
              </a:highlight>
              <a:latin typeface="Courier New"/>
              <a:ea typeface="Courier New"/>
              <a:cs typeface="Courier New"/>
              <a:sym typeface="Courier New"/>
            </a:endParaRPr>
          </a:p>
        </p:txBody>
      </p:sp>
      <p:pic>
        <p:nvPicPr>
          <p:cNvPr id="540" name="Google Shape;540;p40"/>
          <p:cNvPicPr preferRelativeResize="0"/>
          <p:nvPr/>
        </p:nvPicPr>
        <p:blipFill>
          <a:blip r:embed="rId4">
            <a:alphaModFix/>
          </a:blip>
          <a:stretch>
            <a:fillRect/>
          </a:stretch>
        </p:blipFill>
        <p:spPr>
          <a:xfrm>
            <a:off x="4882550" y="2269325"/>
            <a:ext cx="3593000" cy="2604700"/>
          </a:xfrm>
          <a:prstGeom prst="rect">
            <a:avLst/>
          </a:prstGeom>
          <a:noFill/>
          <a:ln>
            <a:noFill/>
          </a:ln>
        </p:spPr>
      </p:pic>
      <p:sp>
        <p:nvSpPr>
          <p:cNvPr id="541" name="Google Shape;541;p40"/>
          <p:cNvSpPr txBox="1"/>
          <p:nvPr>
            <p:ph idx="4294967295" type="subTitle"/>
          </p:nvPr>
        </p:nvSpPr>
        <p:spPr>
          <a:xfrm>
            <a:off x="5184475" y="1706076"/>
            <a:ext cx="3056400" cy="85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lang="en" sz="1400"/>
              <a:t>Area Under the Curve = 0.978</a:t>
            </a:r>
            <a:endParaRPr sz="1400"/>
          </a:p>
        </p:txBody>
      </p:sp>
      <p:sp>
        <p:nvSpPr>
          <p:cNvPr id="542" name="Google Shape;542;p40"/>
          <p:cNvSpPr/>
          <p:nvPr/>
        </p:nvSpPr>
        <p:spPr>
          <a:xfrm>
            <a:off x="332851" y="581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40"/>
          <p:cNvGrpSpPr/>
          <p:nvPr/>
        </p:nvGrpSpPr>
        <p:grpSpPr>
          <a:xfrm>
            <a:off x="468783" y="804756"/>
            <a:ext cx="512378" cy="337762"/>
            <a:chOff x="1190625" y="1126800"/>
            <a:chExt cx="5228350" cy="3446550"/>
          </a:xfrm>
        </p:grpSpPr>
        <p:sp>
          <p:nvSpPr>
            <p:cNvPr id="544" name="Google Shape;544;p40"/>
            <p:cNvSpPr/>
            <p:nvPr/>
          </p:nvSpPr>
          <p:spPr>
            <a:xfrm>
              <a:off x="1619525" y="2288275"/>
              <a:ext cx="4370550" cy="1429500"/>
            </a:xfrm>
            <a:custGeom>
              <a:rect b="b" l="l" r="r" t="t"/>
              <a:pathLst>
                <a:path extrusionOk="0" h="57180" w="174822">
                  <a:moveTo>
                    <a:pt x="6127" y="0"/>
                  </a:moveTo>
                  <a:cubicBezTo>
                    <a:pt x="2745" y="0"/>
                    <a:pt x="0" y="2745"/>
                    <a:pt x="0" y="6128"/>
                  </a:cubicBezTo>
                  <a:lnTo>
                    <a:pt x="0" y="51052"/>
                  </a:lnTo>
                  <a:cubicBezTo>
                    <a:pt x="0" y="54434"/>
                    <a:pt x="2745" y="57179"/>
                    <a:pt x="6127" y="57179"/>
                  </a:cubicBezTo>
                  <a:cubicBezTo>
                    <a:pt x="6127" y="57179"/>
                    <a:pt x="67105" y="48601"/>
                    <a:pt x="87423" y="48601"/>
                  </a:cubicBezTo>
                  <a:cubicBezTo>
                    <a:pt x="107741" y="48601"/>
                    <a:pt x="168694" y="57179"/>
                    <a:pt x="168694" y="57179"/>
                  </a:cubicBezTo>
                  <a:cubicBezTo>
                    <a:pt x="172076" y="57179"/>
                    <a:pt x="174821" y="54434"/>
                    <a:pt x="174821" y="51052"/>
                  </a:cubicBezTo>
                  <a:lnTo>
                    <a:pt x="174821" y="6128"/>
                  </a:lnTo>
                  <a:cubicBezTo>
                    <a:pt x="174821" y="2745"/>
                    <a:pt x="172076" y="0"/>
                    <a:pt x="168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3232800" y="2785800"/>
              <a:ext cx="1143975" cy="1787550"/>
            </a:xfrm>
            <a:custGeom>
              <a:rect b="b" l="l" r="r" t="t"/>
              <a:pathLst>
                <a:path extrusionOk="0" h="71502" w="45759">
                  <a:moveTo>
                    <a:pt x="6128" y="0"/>
                  </a:moveTo>
                  <a:cubicBezTo>
                    <a:pt x="2746" y="0"/>
                    <a:pt x="1" y="2745"/>
                    <a:pt x="1" y="6128"/>
                  </a:cubicBezTo>
                  <a:lnTo>
                    <a:pt x="1" y="65365"/>
                  </a:lnTo>
                  <a:cubicBezTo>
                    <a:pt x="1" y="67473"/>
                    <a:pt x="1104" y="69434"/>
                    <a:pt x="2893" y="70561"/>
                  </a:cubicBezTo>
                  <a:cubicBezTo>
                    <a:pt x="3883" y="71185"/>
                    <a:pt x="5009" y="71501"/>
                    <a:pt x="6140" y="71501"/>
                  </a:cubicBezTo>
                  <a:cubicBezTo>
                    <a:pt x="7053" y="71501"/>
                    <a:pt x="7970" y="71296"/>
                    <a:pt x="8824" y="70880"/>
                  </a:cubicBezTo>
                  <a:lnTo>
                    <a:pt x="22892" y="64017"/>
                  </a:lnTo>
                  <a:lnTo>
                    <a:pt x="36935" y="70880"/>
                  </a:lnTo>
                  <a:cubicBezTo>
                    <a:pt x="37793" y="71296"/>
                    <a:pt x="38725" y="71493"/>
                    <a:pt x="39631" y="71493"/>
                  </a:cubicBezTo>
                  <a:cubicBezTo>
                    <a:pt x="40759" y="71493"/>
                    <a:pt x="41886" y="71174"/>
                    <a:pt x="42867" y="70561"/>
                  </a:cubicBezTo>
                  <a:cubicBezTo>
                    <a:pt x="44680" y="69434"/>
                    <a:pt x="45759" y="67473"/>
                    <a:pt x="45759" y="65365"/>
                  </a:cubicBezTo>
                  <a:lnTo>
                    <a:pt x="45759" y="6128"/>
                  </a:lnTo>
                  <a:cubicBezTo>
                    <a:pt x="45759" y="2745"/>
                    <a:pt x="43014" y="0"/>
                    <a:pt x="39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3804475" y="2288275"/>
              <a:ext cx="2185600" cy="1429500"/>
            </a:xfrm>
            <a:custGeom>
              <a:rect b="b" l="l" r="r" t="t"/>
              <a:pathLst>
                <a:path extrusionOk="0" h="57180" w="87424">
                  <a:moveTo>
                    <a:pt x="0" y="0"/>
                  </a:moveTo>
                  <a:lnTo>
                    <a:pt x="0" y="48601"/>
                  </a:lnTo>
                  <a:lnTo>
                    <a:pt x="25" y="48601"/>
                  </a:lnTo>
                  <a:cubicBezTo>
                    <a:pt x="20343" y="48601"/>
                    <a:pt x="81296" y="57179"/>
                    <a:pt x="81296" y="57179"/>
                  </a:cubicBezTo>
                  <a:cubicBezTo>
                    <a:pt x="84678" y="57179"/>
                    <a:pt x="87423" y="54434"/>
                    <a:pt x="87423" y="51052"/>
                  </a:cubicBezTo>
                  <a:lnTo>
                    <a:pt x="87423" y="6128"/>
                  </a:lnTo>
                  <a:cubicBezTo>
                    <a:pt x="87423" y="2745"/>
                    <a:pt x="84678" y="0"/>
                    <a:pt x="8129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3804475" y="2785800"/>
              <a:ext cx="572300" cy="1787325"/>
            </a:xfrm>
            <a:custGeom>
              <a:rect b="b" l="l" r="r" t="t"/>
              <a:pathLst>
                <a:path extrusionOk="0" h="71493" w="22892">
                  <a:moveTo>
                    <a:pt x="0" y="0"/>
                  </a:moveTo>
                  <a:lnTo>
                    <a:pt x="0" y="64017"/>
                  </a:lnTo>
                  <a:lnTo>
                    <a:pt x="25" y="64017"/>
                  </a:lnTo>
                  <a:lnTo>
                    <a:pt x="14068" y="70880"/>
                  </a:lnTo>
                  <a:cubicBezTo>
                    <a:pt x="14926" y="71296"/>
                    <a:pt x="15858" y="71493"/>
                    <a:pt x="16764" y="71493"/>
                  </a:cubicBezTo>
                  <a:cubicBezTo>
                    <a:pt x="17892" y="71493"/>
                    <a:pt x="19019" y="71174"/>
                    <a:pt x="20000" y="70561"/>
                  </a:cubicBezTo>
                  <a:cubicBezTo>
                    <a:pt x="21813" y="69434"/>
                    <a:pt x="22892" y="67473"/>
                    <a:pt x="22892" y="65365"/>
                  </a:cubicBezTo>
                  <a:lnTo>
                    <a:pt x="22892" y="6128"/>
                  </a:lnTo>
                  <a:cubicBezTo>
                    <a:pt x="22892" y="2745"/>
                    <a:pt x="20147" y="0"/>
                    <a:pt x="16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1190625" y="1126800"/>
              <a:ext cx="5228350" cy="1837950"/>
            </a:xfrm>
            <a:custGeom>
              <a:rect b="b" l="l" r="r" t="t"/>
              <a:pathLst>
                <a:path extrusionOk="0" h="73518" w="209134">
                  <a:moveTo>
                    <a:pt x="6119" y="0"/>
                  </a:moveTo>
                  <a:cubicBezTo>
                    <a:pt x="4637" y="0"/>
                    <a:pt x="3183" y="538"/>
                    <a:pt x="2059" y="1535"/>
                  </a:cubicBezTo>
                  <a:cubicBezTo>
                    <a:pt x="735" y="2711"/>
                    <a:pt x="0" y="4378"/>
                    <a:pt x="0" y="6118"/>
                  </a:cubicBezTo>
                  <a:lnTo>
                    <a:pt x="0" y="67390"/>
                  </a:lnTo>
                  <a:cubicBezTo>
                    <a:pt x="0" y="69130"/>
                    <a:pt x="735" y="70797"/>
                    <a:pt x="2059" y="71973"/>
                  </a:cubicBezTo>
                  <a:cubicBezTo>
                    <a:pt x="3186" y="72978"/>
                    <a:pt x="4632" y="73517"/>
                    <a:pt x="6127" y="73517"/>
                  </a:cubicBezTo>
                  <a:cubicBezTo>
                    <a:pt x="6348" y="73517"/>
                    <a:pt x="6593" y="73493"/>
                    <a:pt x="6813" y="73468"/>
                  </a:cubicBezTo>
                  <a:cubicBezTo>
                    <a:pt x="44410" y="69203"/>
                    <a:pt x="75463" y="67194"/>
                    <a:pt x="104554" y="67194"/>
                  </a:cubicBezTo>
                  <a:lnTo>
                    <a:pt x="104579" y="67194"/>
                  </a:lnTo>
                  <a:cubicBezTo>
                    <a:pt x="133695" y="67194"/>
                    <a:pt x="164748" y="69203"/>
                    <a:pt x="202320" y="73468"/>
                  </a:cubicBezTo>
                  <a:cubicBezTo>
                    <a:pt x="202555" y="73494"/>
                    <a:pt x="202789" y="73508"/>
                    <a:pt x="203023" y="73508"/>
                  </a:cubicBezTo>
                  <a:cubicBezTo>
                    <a:pt x="204521" y="73508"/>
                    <a:pt x="205975" y="72970"/>
                    <a:pt x="207099" y="71973"/>
                  </a:cubicBezTo>
                  <a:cubicBezTo>
                    <a:pt x="208398" y="70797"/>
                    <a:pt x="209133" y="69130"/>
                    <a:pt x="209133" y="67390"/>
                  </a:cubicBezTo>
                  <a:lnTo>
                    <a:pt x="209133" y="6118"/>
                  </a:lnTo>
                  <a:cubicBezTo>
                    <a:pt x="209133" y="4378"/>
                    <a:pt x="208398" y="2711"/>
                    <a:pt x="207099" y="1535"/>
                  </a:cubicBezTo>
                  <a:cubicBezTo>
                    <a:pt x="205975" y="538"/>
                    <a:pt x="204521" y="0"/>
                    <a:pt x="203023" y="0"/>
                  </a:cubicBezTo>
                  <a:cubicBezTo>
                    <a:pt x="202789" y="0"/>
                    <a:pt x="202555" y="13"/>
                    <a:pt x="202320" y="40"/>
                  </a:cubicBezTo>
                  <a:cubicBezTo>
                    <a:pt x="164699" y="4329"/>
                    <a:pt x="133646" y="6314"/>
                    <a:pt x="104554" y="6314"/>
                  </a:cubicBezTo>
                  <a:lnTo>
                    <a:pt x="104505" y="6314"/>
                  </a:lnTo>
                  <a:cubicBezTo>
                    <a:pt x="75413" y="6314"/>
                    <a:pt x="44385" y="4329"/>
                    <a:pt x="6813" y="40"/>
                  </a:cubicBezTo>
                  <a:cubicBezTo>
                    <a:pt x="6582" y="13"/>
                    <a:pt x="6350" y="0"/>
                    <a:pt x="6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3804475" y="1126800"/>
              <a:ext cx="2614500" cy="1837700"/>
            </a:xfrm>
            <a:custGeom>
              <a:rect b="b" l="l" r="r" t="t"/>
              <a:pathLst>
                <a:path extrusionOk="0" h="73508" w="104580">
                  <a:moveTo>
                    <a:pt x="98469" y="0"/>
                  </a:moveTo>
                  <a:cubicBezTo>
                    <a:pt x="98235" y="0"/>
                    <a:pt x="98001" y="13"/>
                    <a:pt x="97766" y="40"/>
                  </a:cubicBezTo>
                  <a:cubicBezTo>
                    <a:pt x="60145" y="4329"/>
                    <a:pt x="29092" y="6314"/>
                    <a:pt x="0" y="6314"/>
                  </a:cubicBezTo>
                  <a:lnTo>
                    <a:pt x="0" y="67194"/>
                  </a:lnTo>
                  <a:lnTo>
                    <a:pt x="25" y="67194"/>
                  </a:lnTo>
                  <a:cubicBezTo>
                    <a:pt x="29141" y="67194"/>
                    <a:pt x="60194" y="69203"/>
                    <a:pt x="97766" y="73468"/>
                  </a:cubicBezTo>
                  <a:cubicBezTo>
                    <a:pt x="98001" y="73494"/>
                    <a:pt x="98235" y="73508"/>
                    <a:pt x="98469" y="73508"/>
                  </a:cubicBezTo>
                  <a:cubicBezTo>
                    <a:pt x="99967" y="73508"/>
                    <a:pt x="101421" y="72970"/>
                    <a:pt x="102545" y="71973"/>
                  </a:cubicBezTo>
                  <a:cubicBezTo>
                    <a:pt x="103844" y="70797"/>
                    <a:pt x="104579" y="69130"/>
                    <a:pt x="104579" y="67390"/>
                  </a:cubicBezTo>
                  <a:lnTo>
                    <a:pt x="104579" y="6118"/>
                  </a:lnTo>
                  <a:cubicBezTo>
                    <a:pt x="104579" y="4378"/>
                    <a:pt x="103844" y="2711"/>
                    <a:pt x="102545" y="1535"/>
                  </a:cubicBezTo>
                  <a:cubicBezTo>
                    <a:pt x="101421" y="538"/>
                    <a:pt x="99967" y="0"/>
                    <a:pt x="98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2946050" y="1877125"/>
              <a:ext cx="1717475" cy="1718100"/>
            </a:xfrm>
            <a:custGeom>
              <a:rect b="b" l="l" r="r" t="t"/>
              <a:pathLst>
                <a:path extrusionOk="0" h="68724" w="68699">
                  <a:moveTo>
                    <a:pt x="34362" y="1"/>
                  </a:moveTo>
                  <a:cubicBezTo>
                    <a:pt x="32646" y="1"/>
                    <a:pt x="31004" y="712"/>
                    <a:pt x="29852" y="1986"/>
                  </a:cubicBezTo>
                  <a:lnTo>
                    <a:pt x="23701" y="8653"/>
                  </a:lnTo>
                  <a:lnTo>
                    <a:pt x="14632" y="8285"/>
                  </a:lnTo>
                  <a:cubicBezTo>
                    <a:pt x="14545" y="8281"/>
                    <a:pt x="14457" y="8279"/>
                    <a:pt x="14369" y="8279"/>
                  </a:cubicBezTo>
                  <a:cubicBezTo>
                    <a:pt x="12769" y="8279"/>
                    <a:pt x="11211" y="8912"/>
                    <a:pt x="10049" y="10074"/>
                  </a:cubicBezTo>
                  <a:cubicBezTo>
                    <a:pt x="8848" y="11275"/>
                    <a:pt x="8211" y="12942"/>
                    <a:pt x="8260" y="14657"/>
                  </a:cubicBezTo>
                  <a:lnTo>
                    <a:pt x="8652" y="23701"/>
                  </a:lnTo>
                  <a:lnTo>
                    <a:pt x="1961" y="29853"/>
                  </a:lnTo>
                  <a:cubicBezTo>
                    <a:pt x="711" y="31005"/>
                    <a:pt x="1" y="32647"/>
                    <a:pt x="1" y="34362"/>
                  </a:cubicBezTo>
                  <a:cubicBezTo>
                    <a:pt x="1" y="36078"/>
                    <a:pt x="711" y="37695"/>
                    <a:pt x="1961" y="38872"/>
                  </a:cubicBezTo>
                  <a:lnTo>
                    <a:pt x="8652" y="44999"/>
                  </a:lnTo>
                  <a:lnTo>
                    <a:pt x="8260" y="54067"/>
                  </a:lnTo>
                  <a:cubicBezTo>
                    <a:pt x="8211" y="55783"/>
                    <a:pt x="8848" y="57450"/>
                    <a:pt x="10049" y="58650"/>
                  </a:cubicBezTo>
                  <a:cubicBezTo>
                    <a:pt x="11213" y="59791"/>
                    <a:pt x="12775" y="60445"/>
                    <a:pt x="14377" y="60445"/>
                  </a:cubicBezTo>
                  <a:cubicBezTo>
                    <a:pt x="14462" y="60445"/>
                    <a:pt x="14547" y="60443"/>
                    <a:pt x="14632" y="60440"/>
                  </a:cubicBezTo>
                  <a:lnTo>
                    <a:pt x="23701" y="60072"/>
                  </a:lnTo>
                  <a:lnTo>
                    <a:pt x="29852" y="66738"/>
                  </a:lnTo>
                  <a:cubicBezTo>
                    <a:pt x="31004" y="67988"/>
                    <a:pt x="32646" y="68724"/>
                    <a:pt x="34362" y="68724"/>
                  </a:cubicBezTo>
                  <a:cubicBezTo>
                    <a:pt x="36078" y="68724"/>
                    <a:pt x="37695" y="67988"/>
                    <a:pt x="38872" y="66738"/>
                  </a:cubicBezTo>
                  <a:lnTo>
                    <a:pt x="44999" y="60072"/>
                  </a:lnTo>
                  <a:lnTo>
                    <a:pt x="54067" y="60440"/>
                  </a:lnTo>
                  <a:cubicBezTo>
                    <a:pt x="54153" y="60443"/>
                    <a:pt x="54240" y="60445"/>
                    <a:pt x="54326" y="60445"/>
                  </a:cubicBezTo>
                  <a:cubicBezTo>
                    <a:pt x="55949" y="60445"/>
                    <a:pt x="57510" y="59791"/>
                    <a:pt x="58650" y="58650"/>
                  </a:cubicBezTo>
                  <a:cubicBezTo>
                    <a:pt x="59851" y="57450"/>
                    <a:pt x="60513" y="55783"/>
                    <a:pt x="60439" y="54067"/>
                  </a:cubicBezTo>
                  <a:lnTo>
                    <a:pt x="60072" y="44999"/>
                  </a:lnTo>
                  <a:lnTo>
                    <a:pt x="66738" y="38872"/>
                  </a:lnTo>
                  <a:cubicBezTo>
                    <a:pt x="67988" y="37695"/>
                    <a:pt x="68699" y="36078"/>
                    <a:pt x="68699" y="34362"/>
                  </a:cubicBezTo>
                  <a:cubicBezTo>
                    <a:pt x="68699" y="32647"/>
                    <a:pt x="67988" y="31005"/>
                    <a:pt x="66738" y="29853"/>
                  </a:cubicBezTo>
                  <a:lnTo>
                    <a:pt x="60072" y="23701"/>
                  </a:lnTo>
                  <a:lnTo>
                    <a:pt x="60439" y="14657"/>
                  </a:lnTo>
                  <a:cubicBezTo>
                    <a:pt x="60513" y="12942"/>
                    <a:pt x="59851" y="11275"/>
                    <a:pt x="58650" y="10074"/>
                  </a:cubicBezTo>
                  <a:cubicBezTo>
                    <a:pt x="57512" y="8912"/>
                    <a:pt x="55955" y="8279"/>
                    <a:pt x="54334" y="8279"/>
                  </a:cubicBezTo>
                  <a:cubicBezTo>
                    <a:pt x="54245" y="8279"/>
                    <a:pt x="54156" y="8281"/>
                    <a:pt x="54067" y="8285"/>
                  </a:cubicBezTo>
                  <a:lnTo>
                    <a:pt x="44999" y="8653"/>
                  </a:lnTo>
                  <a:lnTo>
                    <a:pt x="38872" y="1986"/>
                  </a:lnTo>
                  <a:cubicBezTo>
                    <a:pt x="37695" y="712"/>
                    <a:pt x="36078" y="1"/>
                    <a:pt x="34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3804475" y="1877125"/>
              <a:ext cx="859050" cy="1718100"/>
            </a:xfrm>
            <a:custGeom>
              <a:rect b="b" l="l" r="r" t="t"/>
              <a:pathLst>
                <a:path extrusionOk="0" h="68724" w="34362">
                  <a:moveTo>
                    <a:pt x="0" y="1"/>
                  </a:moveTo>
                  <a:lnTo>
                    <a:pt x="0" y="68724"/>
                  </a:lnTo>
                  <a:lnTo>
                    <a:pt x="25" y="68724"/>
                  </a:lnTo>
                  <a:cubicBezTo>
                    <a:pt x="1716" y="68724"/>
                    <a:pt x="3358" y="67988"/>
                    <a:pt x="4510" y="66738"/>
                  </a:cubicBezTo>
                  <a:lnTo>
                    <a:pt x="10662" y="60072"/>
                  </a:lnTo>
                  <a:lnTo>
                    <a:pt x="19730" y="60440"/>
                  </a:lnTo>
                  <a:cubicBezTo>
                    <a:pt x="19815" y="60443"/>
                    <a:pt x="19900" y="60445"/>
                    <a:pt x="19985" y="60445"/>
                  </a:cubicBezTo>
                  <a:cubicBezTo>
                    <a:pt x="21590" y="60445"/>
                    <a:pt x="23173" y="59791"/>
                    <a:pt x="24313" y="58650"/>
                  </a:cubicBezTo>
                  <a:cubicBezTo>
                    <a:pt x="25514" y="57450"/>
                    <a:pt x="26176" y="55783"/>
                    <a:pt x="26102" y="54067"/>
                  </a:cubicBezTo>
                  <a:lnTo>
                    <a:pt x="25735" y="44999"/>
                  </a:lnTo>
                  <a:lnTo>
                    <a:pt x="32401" y="38872"/>
                  </a:lnTo>
                  <a:cubicBezTo>
                    <a:pt x="33651" y="37695"/>
                    <a:pt x="34362" y="36078"/>
                    <a:pt x="34362" y="34362"/>
                  </a:cubicBezTo>
                  <a:cubicBezTo>
                    <a:pt x="34362" y="32647"/>
                    <a:pt x="33651" y="31005"/>
                    <a:pt x="32401" y="29853"/>
                  </a:cubicBezTo>
                  <a:lnTo>
                    <a:pt x="25735" y="23701"/>
                  </a:lnTo>
                  <a:lnTo>
                    <a:pt x="26102" y="14657"/>
                  </a:lnTo>
                  <a:cubicBezTo>
                    <a:pt x="26176" y="12942"/>
                    <a:pt x="25514" y="11275"/>
                    <a:pt x="24313" y="10074"/>
                  </a:cubicBezTo>
                  <a:cubicBezTo>
                    <a:pt x="23175" y="8912"/>
                    <a:pt x="21618" y="8279"/>
                    <a:pt x="19997" y="8279"/>
                  </a:cubicBezTo>
                  <a:cubicBezTo>
                    <a:pt x="19908" y="8279"/>
                    <a:pt x="19819" y="8281"/>
                    <a:pt x="19730" y="8285"/>
                  </a:cubicBezTo>
                  <a:lnTo>
                    <a:pt x="10662" y="8653"/>
                  </a:lnTo>
                  <a:lnTo>
                    <a:pt x="4510" y="1986"/>
                  </a:lnTo>
                  <a:cubicBezTo>
                    <a:pt x="3358" y="712"/>
                    <a:pt x="1716"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5" name="Shape 555"/>
        <p:cNvGrpSpPr/>
        <p:nvPr/>
      </p:nvGrpSpPr>
      <p:grpSpPr>
        <a:xfrm>
          <a:off x="0" y="0"/>
          <a:ext cx="0" cy="0"/>
          <a:chOff x="0" y="0"/>
          <a:chExt cx="0" cy="0"/>
        </a:xfrm>
      </p:grpSpPr>
      <p:sp>
        <p:nvSpPr>
          <p:cNvPr id="556" name="Google Shape;556;p41"/>
          <p:cNvSpPr txBox="1"/>
          <p:nvPr>
            <p:ph type="ctrTitle"/>
          </p:nvPr>
        </p:nvSpPr>
        <p:spPr>
          <a:xfrm>
            <a:off x="713225" y="1782608"/>
            <a:ext cx="4398300" cy="2056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sz="5500">
                <a:solidFill>
                  <a:schemeClr val="accent1"/>
                </a:solidFill>
              </a:rPr>
              <a:t>1D Convolutional</a:t>
            </a:r>
            <a:endParaRPr sz="5500">
              <a:solidFill>
                <a:schemeClr val="accent1"/>
              </a:solidFill>
            </a:endParaRPr>
          </a:p>
          <a:p>
            <a:pPr indent="0" lvl="0" marL="0" rtl="0" algn="l">
              <a:spcBef>
                <a:spcPts val="0"/>
              </a:spcBef>
              <a:spcAft>
                <a:spcPts val="0"/>
              </a:spcAft>
              <a:buNone/>
            </a:pPr>
            <a:r>
              <a:rPr lang="en" sz="5500"/>
              <a:t>Network</a:t>
            </a:r>
            <a:endParaRPr sz="5500"/>
          </a:p>
        </p:txBody>
      </p:sp>
      <p:sp>
        <p:nvSpPr>
          <p:cNvPr id="557" name="Google Shape;557;p41"/>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grpSp>
        <p:nvGrpSpPr>
          <p:cNvPr id="558" name="Google Shape;558;p41"/>
          <p:cNvGrpSpPr/>
          <p:nvPr/>
        </p:nvGrpSpPr>
        <p:grpSpPr>
          <a:xfrm>
            <a:off x="4799050" y="539512"/>
            <a:ext cx="3859836" cy="4069059"/>
            <a:chOff x="4799050" y="388637"/>
            <a:chExt cx="3859836" cy="4069059"/>
          </a:xfrm>
        </p:grpSpPr>
        <p:sp>
          <p:nvSpPr>
            <p:cNvPr id="559" name="Google Shape;559;p41"/>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1"/>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1"/>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6" name="Shape 586"/>
        <p:cNvGrpSpPr/>
        <p:nvPr/>
      </p:nvGrpSpPr>
      <p:grpSpPr>
        <a:xfrm>
          <a:off x="0" y="0"/>
          <a:ext cx="0" cy="0"/>
          <a:chOff x="0" y="0"/>
          <a:chExt cx="0" cy="0"/>
        </a:xfrm>
      </p:grpSpPr>
      <p:sp>
        <p:nvSpPr>
          <p:cNvPr id="587" name="Google Shape;587;p42"/>
          <p:cNvSpPr/>
          <p:nvPr/>
        </p:nvSpPr>
        <p:spPr>
          <a:xfrm>
            <a:off x="713225" y="1438275"/>
            <a:ext cx="7717500" cy="301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txBox="1"/>
          <p:nvPr>
            <p:ph idx="4294967295" type="body"/>
          </p:nvPr>
        </p:nvSpPr>
        <p:spPr>
          <a:xfrm>
            <a:off x="913625" y="1791375"/>
            <a:ext cx="7316700" cy="2243100"/>
          </a:xfrm>
          <a:prstGeom prst="rect">
            <a:avLst/>
          </a:prstGeom>
        </p:spPr>
        <p:txBody>
          <a:bodyPr anchorCtr="0" anchor="ctr" bIns="0" lIns="91425" spcFirstLastPara="1" rIns="91425" wrap="square" tIns="274300">
            <a:noAutofit/>
          </a:bodyPr>
          <a:lstStyle/>
          <a:p>
            <a:pPr indent="-323850" lvl="0" marL="457200" rtl="0" algn="l">
              <a:spcBef>
                <a:spcPts val="0"/>
              </a:spcBef>
              <a:spcAft>
                <a:spcPts val="0"/>
              </a:spcAft>
              <a:buClr>
                <a:schemeClr val="lt2"/>
              </a:buClr>
              <a:buSzPts val="1500"/>
              <a:buChar char="●"/>
            </a:pPr>
            <a:r>
              <a:rPr b="1" lang="en" sz="1500"/>
              <a:t>Step1</a:t>
            </a:r>
            <a:r>
              <a:rPr lang="en" sz="1500"/>
              <a:t>: Vectorize Facts data by using TextVectorization Layer</a:t>
            </a:r>
            <a:endParaRPr sz="1500"/>
          </a:p>
          <a:p>
            <a:pPr indent="-323850" lvl="1" marL="914400" rtl="0" algn="l">
              <a:spcBef>
                <a:spcPts val="0"/>
              </a:spcBef>
              <a:spcAft>
                <a:spcPts val="0"/>
              </a:spcAft>
              <a:buClr>
                <a:schemeClr val="accent1"/>
              </a:buClr>
              <a:buSzPts val="1500"/>
              <a:buChar char="○"/>
            </a:pPr>
            <a:r>
              <a:rPr lang="en" sz="1500"/>
              <a:t>Vectorize based on unigram</a:t>
            </a:r>
            <a:endParaRPr sz="1500"/>
          </a:p>
          <a:p>
            <a:pPr indent="0" lvl="0" marL="914400" rtl="0" algn="l">
              <a:spcBef>
                <a:spcPts val="1000"/>
              </a:spcBef>
              <a:spcAft>
                <a:spcPts val="0"/>
              </a:spcAft>
              <a:buNone/>
            </a:pPr>
            <a:r>
              <a:t/>
            </a:r>
            <a:endParaRPr sz="1500"/>
          </a:p>
          <a:p>
            <a:pPr indent="-323850" lvl="0" marL="457200" rtl="0" algn="l">
              <a:spcBef>
                <a:spcPts val="1000"/>
              </a:spcBef>
              <a:spcAft>
                <a:spcPts val="0"/>
              </a:spcAft>
              <a:buClr>
                <a:schemeClr val="lt2"/>
              </a:buClr>
              <a:buSzPts val="1500"/>
              <a:buChar char="●"/>
            </a:pPr>
            <a:r>
              <a:rPr b="1" lang="en" sz="1500"/>
              <a:t>Step2</a:t>
            </a:r>
            <a:r>
              <a:rPr lang="en" sz="1500"/>
              <a:t>: Train 1D CNN model using training data and cross validation</a:t>
            </a:r>
            <a:endParaRPr sz="1500"/>
          </a:p>
          <a:p>
            <a:pPr indent="-323850" lvl="1" marL="914400" rtl="0" algn="l">
              <a:spcBef>
                <a:spcPts val="0"/>
              </a:spcBef>
              <a:spcAft>
                <a:spcPts val="0"/>
              </a:spcAft>
              <a:buClr>
                <a:schemeClr val="accent1"/>
              </a:buClr>
              <a:buSzPts val="1500"/>
              <a:buChar char="○"/>
            </a:pPr>
            <a:r>
              <a:rPr lang="en" sz="1500"/>
              <a:t>CNN related layers, Embedding layer, Dense layer</a:t>
            </a:r>
            <a:endParaRPr sz="1500"/>
          </a:p>
          <a:p>
            <a:pPr indent="0" lvl="0" marL="914400" rtl="0" algn="l">
              <a:spcBef>
                <a:spcPts val="1000"/>
              </a:spcBef>
              <a:spcAft>
                <a:spcPts val="0"/>
              </a:spcAft>
              <a:buNone/>
            </a:pPr>
            <a:r>
              <a:t/>
            </a:r>
            <a:endParaRPr sz="1500"/>
          </a:p>
          <a:p>
            <a:pPr indent="-323850" lvl="0" marL="457200" rtl="0" algn="l">
              <a:spcBef>
                <a:spcPts val="1000"/>
              </a:spcBef>
              <a:spcAft>
                <a:spcPts val="0"/>
              </a:spcAft>
              <a:buClr>
                <a:schemeClr val="lt2"/>
              </a:buClr>
              <a:buSzPts val="1500"/>
              <a:buChar char="●"/>
            </a:pPr>
            <a:r>
              <a:rPr b="1" lang="en" sz="1500"/>
              <a:t>Step3</a:t>
            </a:r>
            <a:r>
              <a:rPr lang="en" sz="1500"/>
              <a:t>: Evaluate the model with the test data</a:t>
            </a:r>
            <a:endParaRPr sz="1500"/>
          </a:p>
        </p:txBody>
      </p:sp>
      <p:sp>
        <p:nvSpPr>
          <p:cNvPr id="589" name="Google Shape;589;p42"/>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solidFill>
                <a:schemeClr val="accent1"/>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43"/>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a:t>
            </a:r>
            <a:r>
              <a:rPr lang="en"/>
              <a:t> </a:t>
            </a:r>
            <a:r>
              <a:rPr lang="en">
                <a:solidFill>
                  <a:schemeClr val="accent1"/>
                </a:solidFill>
              </a:rPr>
              <a:t>Text Vectorization</a:t>
            </a:r>
            <a:endParaRPr>
              <a:solidFill>
                <a:schemeClr val="accent1"/>
              </a:solidFill>
            </a:endParaRPr>
          </a:p>
        </p:txBody>
      </p:sp>
      <p:sp>
        <p:nvSpPr>
          <p:cNvPr id="595" name="Google Shape;595;p43"/>
          <p:cNvSpPr txBox="1"/>
          <p:nvPr>
            <p:ph idx="4294967295" type="subTitle"/>
          </p:nvPr>
        </p:nvSpPr>
        <p:spPr>
          <a:xfrm>
            <a:off x="484700" y="17672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Define Text Vectorization layer</a:t>
            </a:r>
            <a:endParaRPr sz="1400">
              <a:latin typeface="Arvo"/>
              <a:ea typeface="Arvo"/>
              <a:cs typeface="Arvo"/>
              <a:sym typeface="Arvo"/>
            </a:endParaRPr>
          </a:p>
        </p:txBody>
      </p:sp>
      <p:sp>
        <p:nvSpPr>
          <p:cNvPr id="596" name="Google Shape;596;p43"/>
          <p:cNvSpPr txBox="1"/>
          <p:nvPr>
            <p:ph idx="4294967295" type="subTitle"/>
          </p:nvPr>
        </p:nvSpPr>
        <p:spPr>
          <a:xfrm>
            <a:off x="484625" y="21462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No ngram</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Standardize output length</a:t>
            </a:r>
            <a:endParaRPr sz="1400"/>
          </a:p>
          <a:p>
            <a:pPr indent="-317500" lvl="0" marL="457200" rtl="0" algn="l">
              <a:spcBef>
                <a:spcPts val="0"/>
              </a:spcBef>
              <a:spcAft>
                <a:spcPts val="0"/>
              </a:spcAft>
              <a:buClr>
                <a:schemeClr val="accent1"/>
              </a:buClr>
              <a:buSzPts val="1400"/>
              <a:buFont typeface="Arial"/>
              <a:buChar char="●"/>
            </a:pPr>
            <a:r>
              <a:rPr lang="en" sz="1400"/>
              <a:t>Output integer indices</a:t>
            </a:r>
            <a:endParaRPr sz="1400"/>
          </a:p>
        </p:txBody>
      </p:sp>
      <p:sp>
        <p:nvSpPr>
          <p:cNvPr id="597" name="Google Shape;597;p43"/>
          <p:cNvSpPr/>
          <p:nvPr/>
        </p:nvSpPr>
        <p:spPr>
          <a:xfrm>
            <a:off x="286096" y="672666"/>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3"/>
          <p:cNvGrpSpPr/>
          <p:nvPr/>
        </p:nvGrpSpPr>
        <p:grpSpPr>
          <a:xfrm>
            <a:off x="475872" y="842066"/>
            <a:ext cx="404685" cy="445455"/>
            <a:chOff x="1425275" y="238125"/>
            <a:chExt cx="4749825" cy="5228350"/>
          </a:xfrm>
        </p:grpSpPr>
        <p:sp>
          <p:nvSpPr>
            <p:cNvPr id="599" name="Google Shape;599;p43"/>
            <p:cNvSpPr/>
            <p:nvPr/>
          </p:nvSpPr>
          <p:spPr>
            <a:xfrm>
              <a:off x="5377325" y="2464125"/>
              <a:ext cx="694850" cy="306375"/>
            </a:xfrm>
            <a:custGeom>
              <a:rect b="b" l="l" r="r" t="t"/>
              <a:pathLst>
                <a:path extrusionOk="0" h="12255" w="27794">
                  <a:moveTo>
                    <a:pt x="6128" y="0"/>
                  </a:moveTo>
                  <a:cubicBezTo>
                    <a:pt x="2745" y="0"/>
                    <a:pt x="0" y="2745"/>
                    <a:pt x="0" y="6128"/>
                  </a:cubicBezTo>
                  <a:cubicBezTo>
                    <a:pt x="0" y="9510"/>
                    <a:pt x="2745" y="12255"/>
                    <a:pt x="6128" y="12255"/>
                  </a:cubicBezTo>
                  <a:lnTo>
                    <a:pt x="21666" y="12255"/>
                  </a:lnTo>
                  <a:cubicBezTo>
                    <a:pt x="25048" y="12255"/>
                    <a:pt x="27793" y="9510"/>
                    <a:pt x="27793" y="6128"/>
                  </a:cubicBezTo>
                  <a:cubicBezTo>
                    <a:pt x="27793" y="2745"/>
                    <a:pt x="25048" y="0"/>
                    <a:pt x="2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2282475" y="238125"/>
              <a:ext cx="2748675" cy="2226025"/>
            </a:xfrm>
            <a:custGeom>
              <a:rect b="b" l="l" r="r" t="t"/>
              <a:pathLst>
                <a:path extrusionOk="0" h="89041" w="109947">
                  <a:moveTo>
                    <a:pt x="6128" y="0"/>
                  </a:moveTo>
                  <a:cubicBezTo>
                    <a:pt x="2746" y="0"/>
                    <a:pt x="1" y="2745"/>
                    <a:pt x="1" y="6127"/>
                  </a:cubicBezTo>
                  <a:lnTo>
                    <a:pt x="1" y="82913"/>
                  </a:lnTo>
                  <a:cubicBezTo>
                    <a:pt x="1" y="86295"/>
                    <a:pt x="2746" y="89040"/>
                    <a:pt x="6128" y="89040"/>
                  </a:cubicBezTo>
                  <a:lnTo>
                    <a:pt x="103820" y="89040"/>
                  </a:lnTo>
                  <a:cubicBezTo>
                    <a:pt x="107202" y="89040"/>
                    <a:pt x="109947" y="86295"/>
                    <a:pt x="109947" y="82913"/>
                  </a:cubicBezTo>
                  <a:lnTo>
                    <a:pt x="109947" y="6127"/>
                  </a:lnTo>
                  <a:cubicBezTo>
                    <a:pt x="109947" y="2745"/>
                    <a:pt x="107202" y="0"/>
                    <a:pt x="103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3655575" y="238125"/>
              <a:ext cx="1375575" cy="2226025"/>
            </a:xfrm>
            <a:custGeom>
              <a:rect b="b" l="l" r="r" t="t"/>
              <a:pathLst>
                <a:path extrusionOk="0" h="89041" w="55023">
                  <a:moveTo>
                    <a:pt x="1" y="0"/>
                  </a:moveTo>
                  <a:lnTo>
                    <a:pt x="1" y="89040"/>
                  </a:lnTo>
                  <a:lnTo>
                    <a:pt x="48896" y="89040"/>
                  </a:lnTo>
                  <a:cubicBezTo>
                    <a:pt x="52278" y="89040"/>
                    <a:pt x="55023" y="86295"/>
                    <a:pt x="55023" y="82913"/>
                  </a:cubicBezTo>
                  <a:lnTo>
                    <a:pt x="55023" y="6127"/>
                  </a:lnTo>
                  <a:cubicBezTo>
                    <a:pt x="55023" y="2745"/>
                    <a:pt x="52278" y="0"/>
                    <a:pt x="48896" y="0"/>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1425275" y="2770475"/>
              <a:ext cx="4463075" cy="2696000"/>
            </a:xfrm>
            <a:custGeom>
              <a:rect b="b" l="l" r="r" t="t"/>
              <a:pathLst>
                <a:path extrusionOk="0" h="107840" w="178523">
                  <a:moveTo>
                    <a:pt x="28308" y="1"/>
                  </a:moveTo>
                  <a:lnTo>
                    <a:pt x="28308" y="25"/>
                  </a:lnTo>
                  <a:cubicBezTo>
                    <a:pt x="28272" y="25"/>
                    <a:pt x="28235" y="24"/>
                    <a:pt x="28198" y="24"/>
                  </a:cubicBezTo>
                  <a:cubicBezTo>
                    <a:pt x="25569" y="24"/>
                    <a:pt x="23151" y="1753"/>
                    <a:pt x="22353" y="4388"/>
                  </a:cubicBezTo>
                  <a:lnTo>
                    <a:pt x="270" y="79189"/>
                  </a:lnTo>
                  <a:cubicBezTo>
                    <a:pt x="99" y="79752"/>
                    <a:pt x="1" y="80341"/>
                    <a:pt x="1" y="80929"/>
                  </a:cubicBezTo>
                  <a:lnTo>
                    <a:pt x="1" y="101712"/>
                  </a:lnTo>
                  <a:cubicBezTo>
                    <a:pt x="1" y="105094"/>
                    <a:pt x="2746" y="107839"/>
                    <a:pt x="6128" y="107839"/>
                  </a:cubicBezTo>
                  <a:lnTo>
                    <a:pt x="172396" y="107839"/>
                  </a:lnTo>
                  <a:cubicBezTo>
                    <a:pt x="175778" y="107839"/>
                    <a:pt x="178523" y="105094"/>
                    <a:pt x="178523" y="101712"/>
                  </a:cubicBezTo>
                  <a:lnTo>
                    <a:pt x="178523" y="80929"/>
                  </a:lnTo>
                  <a:cubicBezTo>
                    <a:pt x="178523" y="80341"/>
                    <a:pt x="178425" y="79752"/>
                    <a:pt x="178278" y="79189"/>
                  </a:cubicBezTo>
                  <a:lnTo>
                    <a:pt x="156171" y="4388"/>
                  </a:lnTo>
                  <a:cubicBezTo>
                    <a:pt x="155362" y="1618"/>
                    <a:pt x="149995" y="1"/>
                    <a:pt x="149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3655575" y="2770475"/>
              <a:ext cx="2232775" cy="2696000"/>
            </a:xfrm>
            <a:custGeom>
              <a:rect b="b" l="l" r="r" t="t"/>
              <a:pathLst>
                <a:path extrusionOk="0" h="107840" w="89311">
                  <a:moveTo>
                    <a:pt x="1" y="1"/>
                  </a:moveTo>
                  <a:lnTo>
                    <a:pt x="1" y="107839"/>
                  </a:lnTo>
                  <a:lnTo>
                    <a:pt x="83184" y="107839"/>
                  </a:lnTo>
                  <a:cubicBezTo>
                    <a:pt x="86566" y="107839"/>
                    <a:pt x="89311" y="105094"/>
                    <a:pt x="89311" y="101712"/>
                  </a:cubicBezTo>
                  <a:lnTo>
                    <a:pt x="89311" y="80929"/>
                  </a:lnTo>
                  <a:cubicBezTo>
                    <a:pt x="89311" y="80341"/>
                    <a:pt x="89213" y="79752"/>
                    <a:pt x="89066" y="79189"/>
                  </a:cubicBezTo>
                  <a:lnTo>
                    <a:pt x="66959" y="4388"/>
                  </a:lnTo>
                  <a:cubicBezTo>
                    <a:pt x="66150" y="1618"/>
                    <a:pt x="60783" y="1"/>
                    <a:pt x="60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2325975" y="2894250"/>
              <a:ext cx="2661675" cy="917875"/>
            </a:xfrm>
            <a:custGeom>
              <a:rect b="b" l="l" r="r" t="t"/>
              <a:pathLst>
                <a:path extrusionOk="0" h="36715" w="106467">
                  <a:moveTo>
                    <a:pt x="1" y="1"/>
                  </a:moveTo>
                  <a:cubicBezTo>
                    <a:pt x="8162" y="21470"/>
                    <a:pt x="28921" y="36715"/>
                    <a:pt x="53234" y="36715"/>
                  </a:cubicBezTo>
                  <a:cubicBezTo>
                    <a:pt x="77547" y="36715"/>
                    <a:pt x="98305" y="21470"/>
                    <a:pt x="106467" y="1"/>
                  </a:cubicBezTo>
                  <a:close/>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1629325" y="2157750"/>
              <a:ext cx="4055600" cy="919125"/>
            </a:xfrm>
            <a:custGeom>
              <a:rect b="b" l="l" r="r" t="t"/>
              <a:pathLst>
                <a:path extrusionOk="0" h="36765" w="162224">
                  <a:moveTo>
                    <a:pt x="9804" y="1"/>
                  </a:moveTo>
                  <a:cubicBezTo>
                    <a:pt x="4387" y="1"/>
                    <a:pt x="0" y="4413"/>
                    <a:pt x="0" y="9804"/>
                  </a:cubicBezTo>
                  <a:lnTo>
                    <a:pt x="0" y="26961"/>
                  </a:lnTo>
                  <a:cubicBezTo>
                    <a:pt x="0" y="32377"/>
                    <a:pt x="4387" y="36764"/>
                    <a:pt x="9804" y="36764"/>
                  </a:cubicBezTo>
                  <a:lnTo>
                    <a:pt x="152420" y="36764"/>
                  </a:lnTo>
                  <a:cubicBezTo>
                    <a:pt x="157812" y="36764"/>
                    <a:pt x="162224" y="32377"/>
                    <a:pt x="162224" y="26961"/>
                  </a:cubicBezTo>
                  <a:lnTo>
                    <a:pt x="162224" y="9804"/>
                  </a:lnTo>
                  <a:cubicBezTo>
                    <a:pt x="162224" y="4413"/>
                    <a:pt x="157812" y="1"/>
                    <a:pt x="15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5868725" y="2147950"/>
              <a:ext cx="306375" cy="938725"/>
            </a:xfrm>
            <a:custGeom>
              <a:rect b="b" l="l" r="r" t="t"/>
              <a:pathLst>
                <a:path extrusionOk="0" h="37549" w="12255">
                  <a:moveTo>
                    <a:pt x="6128" y="1"/>
                  </a:moveTo>
                  <a:cubicBezTo>
                    <a:pt x="2745" y="1"/>
                    <a:pt x="0" y="2746"/>
                    <a:pt x="0" y="6128"/>
                  </a:cubicBezTo>
                  <a:lnTo>
                    <a:pt x="0" y="31421"/>
                  </a:lnTo>
                  <a:cubicBezTo>
                    <a:pt x="0" y="34803"/>
                    <a:pt x="2745" y="37548"/>
                    <a:pt x="6128" y="37548"/>
                  </a:cubicBezTo>
                  <a:cubicBezTo>
                    <a:pt x="9510" y="37548"/>
                    <a:pt x="12255" y="34803"/>
                    <a:pt x="12255" y="31421"/>
                  </a:cubicBezTo>
                  <a:lnTo>
                    <a:pt x="12255" y="6128"/>
                  </a:lnTo>
                  <a:cubicBezTo>
                    <a:pt x="12255" y="2746"/>
                    <a:pt x="9510" y="1"/>
                    <a:pt x="6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3044100" y="850825"/>
              <a:ext cx="1225450" cy="306400"/>
            </a:xfrm>
            <a:custGeom>
              <a:rect b="b" l="l" r="r" t="t"/>
              <a:pathLst>
                <a:path extrusionOk="0" h="12256" w="49018">
                  <a:moveTo>
                    <a:pt x="6127" y="1"/>
                  </a:moveTo>
                  <a:cubicBezTo>
                    <a:pt x="2745" y="1"/>
                    <a:pt x="0" y="2746"/>
                    <a:pt x="0" y="6128"/>
                  </a:cubicBezTo>
                  <a:cubicBezTo>
                    <a:pt x="0" y="9510"/>
                    <a:pt x="2745" y="12255"/>
                    <a:pt x="6127" y="12255"/>
                  </a:cubicBezTo>
                  <a:lnTo>
                    <a:pt x="42890" y="12255"/>
                  </a:lnTo>
                  <a:cubicBezTo>
                    <a:pt x="46273" y="12255"/>
                    <a:pt x="49018" y="9510"/>
                    <a:pt x="49018" y="6128"/>
                  </a:cubicBezTo>
                  <a:cubicBezTo>
                    <a:pt x="49018" y="2746"/>
                    <a:pt x="46273" y="1"/>
                    <a:pt x="42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2890900" y="1463550"/>
              <a:ext cx="1531825" cy="306375"/>
            </a:xfrm>
            <a:custGeom>
              <a:rect b="b" l="l" r="r" t="t"/>
              <a:pathLst>
                <a:path extrusionOk="0" h="12255" w="61273">
                  <a:moveTo>
                    <a:pt x="6128" y="1"/>
                  </a:moveTo>
                  <a:cubicBezTo>
                    <a:pt x="2746" y="1"/>
                    <a:pt x="1" y="2746"/>
                    <a:pt x="1" y="6128"/>
                  </a:cubicBezTo>
                  <a:cubicBezTo>
                    <a:pt x="1" y="9510"/>
                    <a:pt x="2746" y="12255"/>
                    <a:pt x="6128" y="12255"/>
                  </a:cubicBezTo>
                  <a:lnTo>
                    <a:pt x="55146" y="12255"/>
                  </a:lnTo>
                  <a:cubicBezTo>
                    <a:pt x="58528" y="12255"/>
                    <a:pt x="61273" y="9510"/>
                    <a:pt x="61273" y="6128"/>
                  </a:cubicBezTo>
                  <a:cubicBezTo>
                    <a:pt x="61273" y="2746"/>
                    <a:pt x="58528" y="1"/>
                    <a:pt x="55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890900" y="4118475"/>
              <a:ext cx="306400" cy="306375"/>
            </a:xfrm>
            <a:custGeom>
              <a:rect b="b" l="l" r="r" t="t"/>
              <a:pathLst>
                <a:path extrusionOk="0" h="12255" w="12256">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3503625"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4116350"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5" y="0"/>
                    <a:pt x="0" y="2770"/>
                    <a:pt x="0" y="6127"/>
                  </a:cubicBezTo>
                  <a:cubicBezTo>
                    <a:pt x="0" y="9509"/>
                    <a:pt x="2745" y="12254"/>
                    <a:pt x="6128" y="12254"/>
                  </a:cubicBezTo>
                  <a:close/>
                  <a:moveTo>
                    <a:pt x="6128"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4729075" y="4118475"/>
              <a:ext cx="306375" cy="306375"/>
            </a:xfrm>
            <a:custGeom>
              <a:rect b="b" l="l" r="r" t="t"/>
              <a:pathLst>
                <a:path extrusionOk="0" h="12255" w="12255">
                  <a:moveTo>
                    <a:pt x="6127" y="12254"/>
                  </a:moveTo>
                  <a:cubicBezTo>
                    <a:pt x="9510" y="12254"/>
                    <a:pt x="12255" y="9509"/>
                    <a:pt x="12255" y="6127"/>
                  </a:cubicBezTo>
                  <a:cubicBezTo>
                    <a:pt x="12255" y="2770"/>
                    <a:pt x="9510" y="0"/>
                    <a:pt x="6127" y="0"/>
                  </a:cubicBezTo>
                  <a:cubicBezTo>
                    <a:pt x="2745" y="0"/>
                    <a:pt x="0" y="2770"/>
                    <a:pt x="0" y="6127"/>
                  </a:cubicBezTo>
                  <a:cubicBezTo>
                    <a:pt x="0" y="9509"/>
                    <a:pt x="2745" y="12254"/>
                    <a:pt x="6127" y="12254"/>
                  </a:cubicBezTo>
                  <a:close/>
                  <a:moveTo>
                    <a:pt x="6127"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2890900" y="4741600"/>
              <a:ext cx="306400" cy="306375"/>
            </a:xfrm>
            <a:custGeom>
              <a:rect b="b" l="l" r="r" t="t"/>
              <a:pathLst>
                <a:path extrusionOk="0" h="12255" w="12256">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3503625"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4116350"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5" y="0"/>
                    <a:pt x="0" y="2745"/>
                    <a:pt x="0" y="6128"/>
                  </a:cubicBezTo>
                  <a:cubicBezTo>
                    <a:pt x="0" y="9510"/>
                    <a:pt x="2745" y="12255"/>
                    <a:pt x="6128" y="12255"/>
                  </a:cubicBezTo>
                  <a:close/>
                  <a:moveTo>
                    <a:pt x="6128"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4729075" y="4741600"/>
              <a:ext cx="306375" cy="306375"/>
            </a:xfrm>
            <a:custGeom>
              <a:rect b="b" l="l" r="r" t="t"/>
              <a:pathLst>
                <a:path extrusionOk="0" h="12255" w="12255">
                  <a:moveTo>
                    <a:pt x="6127" y="12255"/>
                  </a:moveTo>
                  <a:cubicBezTo>
                    <a:pt x="9510" y="12255"/>
                    <a:pt x="12255" y="9510"/>
                    <a:pt x="12255" y="6128"/>
                  </a:cubicBezTo>
                  <a:cubicBezTo>
                    <a:pt x="12255" y="2745"/>
                    <a:pt x="9510" y="0"/>
                    <a:pt x="6127" y="0"/>
                  </a:cubicBezTo>
                  <a:cubicBezTo>
                    <a:pt x="2745" y="0"/>
                    <a:pt x="0" y="2745"/>
                    <a:pt x="0" y="6128"/>
                  </a:cubicBezTo>
                  <a:cubicBezTo>
                    <a:pt x="0" y="9510"/>
                    <a:pt x="2745" y="12255"/>
                    <a:pt x="6127" y="12255"/>
                  </a:cubicBezTo>
                  <a:close/>
                  <a:moveTo>
                    <a:pt x="6127"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2278200" y="4118475"/>
              <a:ext cx="306375" cy="306375"/>
            </a:xfrm>
            <a:custGeom>
              <a:rect b="b" l="l" r="r" t="t"/>
              <a:pathLst>
                <a:path extrusionOk="0" h="12255" w="12255">
                  <a:moveTo>
                    <a:pt x="6127" y="12254"/>
                  </a:moveTo>
                  <a:cubicBezTo>
                    <a:pt x="9509" y="12254"/>
                    <a:pt x="12254" y="9509"/>
                    <a:pt x="12254" y="6127"/>
                  </a:cubicBezTo>
                  <a:cubicBezTo>
                    <a:pt x="12254" y="2770"/>
                    <a:pt x="9509" y="0"/>
                    <a:pt x="6127" y="0"/>
                  </a:cubicBezTo>
                  <a:cubicBezTo>
                    <a:pt x="2745" y="0"/>
                    <a:pt x="0" y="2770"/>
                    <a:pt x="0" y="6127"/>
                  </a:cubicBezTo>
                  <a:cubicBezTo>
                    <a:pt x="0" y="9509"/>
                    <a:pt x="2745" y="12254"/>
                    <a:pt x="6127" y="12254"/>
                  </a:cubicBezTo>
                  <a:close/>
                  <a:moveTo>
                    <a:pt x="6127"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2278200" y="4741600"/>
              <a:ext cx="306375" cy="306375"/>
            </a:xfrm>
            <a:custGeom>
              <a:rect b="b" l="l" r="r" t="t"/>
              <a:pathLst>
                <a:path extrusionOk="0" h="12255" w="12255">
                  <a:moveTo>
                    <a:pt x="6127" y="12255"/>
                  </a:moveTo>
                  <a:cubicBezTo>
                    <a:pt x="9509" y="12255"/>
                    <a:pt x="12254" y="9510"/>
                    <a:pt x="12254" y="6128"/>
                  </a:cubicBezTo>
                  <a:cubicBezTo>
                    <a:pt x="12254" y="2745"/>
                    <a:pt x="9509" y="0"/>
                    <a:pt x="6127" y="0"/>
                  </a:cubicBezTo>
                  <a:cubicBezTo>
                    <a:pt x="2745" y="0"/>
                    <a:pt x="0" y="2745"/>
                    <a:pt x="0" y="6128"/>
                  </a:cubicBezTo>
                  <a:cubicBezTo>
                    <a:pt x="0" y="9510"/>
                    <a:pt x="2745" y="12255"/>
                    <a:pt x="6127" y="12255"/>
                  </a:cubicBezTo>
                  <a:close/>
                  <a:moveTo>
                    <a:pt x="6127"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3655575" y="4741600"/>
              <a:ext cx="154425" cy="306375"/>
            </a:xfrm>
            <a:custGeom>
              <a:rect b="b" l="l" r="r" t="t"/>
              <a:pathLst>
                <a:path extrusionOk="0" h="12255" w="6177">
                  <a:moveTo>
                    <a:pt x="50" y="0"/>
                  </a:moveTo>
                  <a:cubicBezTo>
                    <a:pt x="25" y="0"/>
                    <a:pt x="25" y="0"/>
                    <a:pt x="1" y="0"/>
                  </a:cubicBezTo>
                  <a:lnTo>
                    <a:pt x="1" y="12255"/>
                  </a:lnTo>
                  <a:cubicBezTo>
                    <a:pt x="25" y="12255"/>
                    <a:pt x="25" y="12255"/>
                    <a:pt x="50" y="12255"/>
                  </a:cubicBezTo>
                  <a:cubicBezTo>
                    <a:pt x="3432" y="12255"/>
                    <a:pt x="6177" y="9510"/>
                    <a:pt x="6177" y="6128"/>
                  </a:cubicBezTo>
                  <a:cubicBezTo>
                    <a:pt x="6177" y="2745"/>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3655575" y="4118475"/>
              <a:ext cx="154425" cy="306375"/>
            </a:xfrm>
            <a:custGeom>
              <a:rect b="b" l="l" r="r" t="t"/>
              <a:pathLst>
                <a:path extrusionOk="0" h="12255" w="6177">
                  <a:moveTo>
                    <a:pt x="50" y="0"/>
                  </a:moveTo>
                  <a:cubicBezTo>
                    <a:pt x="25" y="0"/>
                    <a:pt x="25" y="0"/>
                    <a:pt x="1" y="0"/>
                  </a:cubicBezTo>
                  <a:lnTo>
                    <a:pt x="1" y="12254"/>
                  </a:lnTo>
                  <a:cubicBezTo>
                    <a:pt x="25" y="12254"/>
                    <a:pt x="25" y="12254"/>
                    <a:pt x="50" y="12254"/>
                  </a:cubicBezTo>
                  <a:cubicBezTo>
                    <a:pt x="3432" y="12254"/>
                    <a:pt x="6177" y="9509"/>
                    <a:pt x="6177" y="6127"/>
                  </a:cubicBezTo>
                  <a:cubicBezTo>
                    <a:pt x="6177" y="2770"/>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3655575" y="2894250"/>
              <a:ext cx="1332075" cy="917875"/>
            </a:xfrm>
            <a:custGeom>
              <a:rect b="b" l="l" r="r" t="t"/>
              <a:pathLst>
                <a:path extrusionOk="0" h="36715" w="53283">
                  <a:moveTo>
                    <a:pt x="1" y="1"/>
                  </a:moveTo>
                  <a:lnTo>
                    <a:pt x="1" y="36715"/>
                  </a:lnTo>
                  <a:lnTo>
                    <a:pt x="50" y="36715"/>
                  </a:lnTo>
                  <a:cubicBezTo>
                    <a:pt x="24363" y="36715"/>
                    <a:pt x="45121" y="21470"/>
                    <a:pt x="53283" y="1"/>
                  </a:cubicBezTo>
                  <a:close/>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p:nvPr/>
          </p:nvSpPr>
          <p:spPr>
            <a:xfrm>
              <a:off x="3655575" y="2157750"/>
              <a:ext cx="2029350" cy="919125"/>
            </a:xfrm>
            <a:custGeom>
              <a:rect b="b" l="l" r="r" t="t"/>
              <a:pathLst>
                <a:path extrusionOk="0" h="36765" w="81174">
                  <a:moveTo>
                    <a:pt x="1" y="1"/>
                  </a:moveTo>
                  <a:lnTo>
                    <a:pt x="1" y="36764"/>
                  </a:lnTo>
                  <a:lnTo>
                    <a:pt x="71370" y="36764"/>
                  </a:lnTo>
                  <a:cubicBezTo>
                    <a:pt x="76762" y="36764"/>
                    <a:pt x="81174" y="32377"/>
                    <a:pt x="81174" y="26961"/>
                  </a:cubicBezTo>
                  <a:lnTo>
                    <a:pt x="81174" y="9804"/>
                  </a:lnTo>
                  <a:cubicBezTo>
                    <a:pt x="81174" y="4413"/>
                    <a:pt x="76762" y="1"/>
                    <a:pt x="7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3655575" y="1463550"/>
              <a:ext cx="767150" cy="306375"/>
            </a:xfrm>
            <a:custGeom>
              <a:rect b="b" l="l" r="r" t="t"/>
              <a:pathLst>
                <a:path extrusionOk="0" h="12255" w="30686">
                  <a:moveTo>
                    <a:pt x="1" y="1"/>
                  </a:moveTo>
                  <a:lnTo>
                    <a:pt x="1" y="12255"/>
                  </a:lnTo>
                  <a:lnTo>
                    <a:pt x="24559" y="12255"/>
                  </a:lnTo>
                  <a:cubicBezTo>
                    <a:pt x="27941" y="12255"/>
                    <a:pt x="30686" y="9510"/>
                    <a:pt x="30686" y="6128"/>
                  </a:cubicBezTo>
                  <a:cubicBezTo>
                    <a:pt x="30686" y="2746"/>
                    <a:pt x="27941" y="1"/>
                    <a:pt x="24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3655575" y="850825"/>
              <a:ext cx="613975" cy="306400"/>
            </a:xfrm>
            <a:custGeom>
              <a:rect b="b" l="l" r="r" t="t"/>
              <a:pathLst>
                <a:path extrusionOk="0" h="12256" w="24559">
                  <a:moveTo>
                    <a:pt x="1" y="1"/>
                  </a:moveTo>
                  <a:lnTo>
                    <a:pt x="1" y="12255"/>
                  </a:lnTo>
                  <a:lnTo>
                    <a:pt x="18431" y="12255"/>
                  </a:lnTo>
                  <a:cubicBezTo>
                    <a:pt x="21814" y="12255"/>
                    <a:pt x="24559" y="9510"/>
                    <a:pt x="24559" y="6128"/>
                  </a:cubicBezTo>
                  <a:cubicBezTo>
                    <a:pt x="24559" y="2746"/>
                    <a:pt x="21814" y="1"/>
                    <a:pt x="18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3"/>
          <p:cNvSpPr txBox="1"/>
          <p:nvPr/>
        </p:nvSpPr>
        <p:spPr>
          <a:xfrm>
            <a:off x="653100" y="3264850"/>
            <a:ext cx="78378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37474F"/>
                </a:solidFill>
                <a:latin typeface="Roboto Mono"/>
                <a:ea typeface="Roboto Mono"/>
                <a:cs typeface="Roboto Mono"/>
                <a:sym typeface="Roboto Mono"/>
              </a:rPr>
              <a:t>text_vectorization = keras.layers.TextVectorization(</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a:solidFill>
                  <a:srgbClr val="37474F"/>
                </a:solidFill>
                <a:latin typeface="Roboto Mono"/>
                <a:ea typeface="Roboto Mono"/>
                <a:cs typeface="Roboto Mono"/>
                <a:sym typeface="Roboto Mono"/>
              </a:rPr>
              <a:t>    max_tokens=</a:t>
            </a:r>
            <a:r>
              <a:rPr lang="en">
                <a:solidFill>
                  <a:srgbClr val="C53929"/>
                </a:solidFill>
                <a:latin typeface="Roboto Mono"/>
                <a:ea typeface="Roboto Mono"/>
                <a:cs typeface="Roboto Mono"/>
                <a:sym typeface="Roboto Mono"/>
              </a:rPr>
              <a:t>2000</a:t>
            </a:r>
            <a:r>
              <a:rPr lang="en">
                <a:solidFill>
                  <a:srgbClr val="37474F"/>
                </a:solidFill>
                <a:latin typeface="Roboto Mono"/>
                <a:ea typeface="Roboto Mono"/>
                <a:cs typeface="Roboto Mono"/>
                <a:sym typeface="Roboto Mono"/>
              </a:rPr>
              <a:t>, output_mode=</a:t>
            </a:r>
            <a:r>
              <a:rPr lang="en">
                <a:solidFill>
                  <a:srgbClr val="388E3C"/>
                </a:solidFill>
                <a:latin typeface="Roboto Mono"/>
                <a:ea typeface="Roboto Mono"/>
                <a:cs typeface="Roboto Mono"/>
                <a:sym typeface="Roboto Mono"/>
              </a:rPr>
              <a:t>"int"</a:t>
            </a:r>
            <a:r>
              <a:rPr lang="en">
                <a:solidFill>
                  <a:srgbClr val="37474F"/>
                </a:solidFill>
                <a:latin typeface="Roboto Mono"/>
                <a:ea typeface="Roboto Mono"/>
                <a:cs typeface="Roboto Mono"/>
                <a:sym typeface="Roboto Mono"/>
              </a:rPr>
              <a:t>,output_sequence_length = </a:t>
            </a:r>
            <a:r>
              <a:rPr lang="en">
                <a:solidFill>
                  <a:srgbClr val="C53929"/>
                </a:solidFill>
                <a:latin typeface="Roboto Mono"/>
                <a:ea typeface="Roboto Mono"/>
                <a:cs typeface="Roboto Mono"/>
                <a:sym typeface="Roboto Mono"/>
              </a:rPr>
              <a:t>500</a:t>
            </a:r>
            <a:r>
              <a:rPr lang="en">
                <a:solidFill>
                  <a:srgbClr val="37474F"/>
                </a:solidFill>
                <a:latin typeface="Roboto Mono"/>
                <a:ea typeface="Roboto Mono"/>
                <a:cs typeface="Roboto Mono"/>
                <a:sym typeface="Roboto Mono"/>
              </a:rPr>
              <a:t>)</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a:solidFill>
                  <a:srgbClr val="37474F"/>
                </a:solidFill>
                <a:latin typeface="Roboto Mono"/>
                <a:ea typeface="Roboto Mono"/>
                <a:cs typeface="Roboto Mono"/>
                <a:sym typeface="Roboto Mono"/>
              </a:rPr>
              <a:t>text_vectorization.adapt(X_train)</a:t>
            </a:r>
            <a:endParaRPr>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solidFill>
                <a:srgbClr val="37474F"/>
              </a:solidFill>
              <a:latin typeface="Roboto Mono"/>
              <a:ea typeface="Roboto Mono"/>
              <a:cs typeface="Roboto Mono"/>
              <a:sym typeface="Roboto Mono"/>
            </a:endParaRPr>
          </a:p>
        </p:txBody>
      </p:sp>
      <p:sp>
        <p:nvSpPr>
          <p:cNvPr id="626" name="Google Shape;626;p43"/>
          <p:cNvSpPr txBox="1"/>
          <p:nvPr>
            <p:ph idx="4294967295" type="subTitle"/>
          </p:nvPr>
        </p:nvSpPr>
        <p:spPr>
          <a:xfrm>
            <a:off x="5242925" y="1767213"/>
            <a:ext cx="3208800" cy="2655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lang="en" sz="1400"/>
              <a:t>Train Data Tensor shape</a:t>
            </a:r>
            <a:endParaRPr sz="1400"/>
          </a:p>
          <a:p>
            <a:pPr indent="0" lvl="0" marL="0" rtl="0" algn="ctr">
              <a:lnSpc>
                <a:spcPct val="50000"/>
              </a:lnSpc>
              <a:spcBef>
                <a:spcPts val="1600"/>
              </a:spcBef>
              <a:spcAft>
                <a:spcPts val="0"/>
              </a:spcAft>
              <a:buNone/>
            </a:pPr>
            <a:r>
              <a:rPr lang="en" sz="1400"/>
              <a:t>after processing</a:t>
            </a:r>
            <a:endParaRPr sz="1400"/>
          </a:p>
          <a:p>
            <a:pPr indent="0" lvl="0" marL="0" rtl="0" algn="ctr">
              <a:lnSpc>
                <a:spcPct val="50000"/>
              </a:lnSpc>
              <a:spcBef>
                <a:spcPts val="1600"/>
              </a:spcBef>
              <a:spcAft>
                <a:spcPts val="1600"/>
              </a:spcAft>
              <a:buNone/>
            </a:pPr>
            <a:r>
              <a:rPr lang="en" sz="1400"/>
              <a:t>= (3382, 500)</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0" name="Shape 630"/>
        <p:cNvGrpSpPr/>
        <p:nvPr/>
      </p:nvGrpSpPr>
      <p:grpSpPr>
        <a:xfrm>
          <a:off x="0" y="0"/>
          <a:ext cx="0" cy="0"/>
          <a:chOff x="0" y="0"/>
          <a:chExt cx="0" cy="0"/>
        </a:xfrm>
      </p:grpSpPr>
      <p:sp>
        <p:nvSpPr>
          <p:cNvPr id="631" name="Google Shape;631;p44"/>
          <p:cNvSpPr txBox="1"/>
          <p:nvPr>
            <p:ph idx="4294967295" type="subTitle"/>
          </p:nvPr>
        </p:nvSpPr>
        <p:spPr>
          <a:xfrm>
            <a:off x="713225" y="38587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Drop out</a:t>
            </a:r>
            <a:endParaRPr sz="1400"/>
          </a:p>
        </p:txBody>
      </p:sp>
      <p:sp>
        <p:nvSpPr>
          <p:cNvPr id="632" name="Google Shape;632;p4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a:t>
            </a:r>
            <a:r>
              <a:rPr lang="en">
                <a:solidFill>
                  <a:schemeClr val="accent1"/>
                </a:solidFill>
              </a:rPr>
              <a:t>Modeling</a:t>
            </a:r>
            <a:endParaRPr>
              <a:solidFill>
                <a:schemeClr val="accent1"/>
              </a:solidFill>
            </a:endParaRPr>
          </a:p>
        </p:txBody>
      </p:sp>
      <p:sp>
        <p:nvSpPr>
          <p:cNvPr id="633" name="Google Shape;633;p44"/>
          <p:cNvSpPr txBox="1"/>
          <p:nvPr>
            <p:ph idx="4294967295" type="subTitle"/>
          </p:nvPr>
        </p:nvSpPr>
        <p:spPr>
          <a:xfrm>
            <a:off x="713300" y="16148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Key information about the Model</a:t>
            </a:r>
            <a:endParaRPr sz="1400">
              <a:latin typeface="Arvo"/>
              <a:ea typeface="Arvo"/>
              <a:cs typeface="Arvo"/>
              <a:sym typeface="Arvo"/>
            </a:endParaRPr>
          </a:p>
        </p:txBody>
      </p:sp>
      <p:sp>
        <p:nvSpPr>
          <p:cNvPr id="634" name="Google Shape;634;p44"/>
          <p:cNvSpPr txBox="1"/>
          <p:nvPr>
            <p:ph idx="4294967295" type="subTitle"/>
          </p:nvPr>
        </p:nvSpPr>
        <p:spPr>
          <a:xfrm>
            <a:off x="713225" y="1993825"/>
            <a:ext cx="5287500" cy="8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Layer type: Conv1D, MaxPool1D, GlobalAveragePooling1D, Embedding, Dense layer</a:t>
            </a:r>
            <a:endParaRPr sz="1400"/>
          </a:p>
          <a:p>
            <a:pPr indent="-317500" lvl="0" marL="457200" rtl="0" algn="l">
              <a:spcBef>
                <a:spcPts val="0"/>
              </a:spcBef>
              <a:spcAft>
                <a:spcPts val="0"/>
              </a:spcAft>
              <a:buClr>
                <a:schemeClr val="accent1"/>
              </a:buClr>
              <a:buSzPts val="1400"/>
              <a:buFont typeface="Arvo"/>
              <a:buChar char="●"/>
            </a:pPr>
            <a:r>
              <a:rPr lang="en" sz="1400"/>
              <a:t>Output activation function: Sigmoid</a:t>
            </a:r>
            <a:endParaRPr sz="1400"/>
          </a:p>
          <a:p>
            <a:pPr indent="-317500" lvl="0" marL="457200" rtl="0" algn="l">
              <a:spcBef>
                <a:spcPts val="0"/>
              </a:spcBef>
              <a:spcAft>
                <a:spcPts val="0"/>
              </a:spcAft>
              <a:buClr>
                <a:schemeClr val="accent1"/>
              </a:buClr>
              <a:buSzPts val="1400"/>
              <a:buFont typeface="Arial"/>
              <a:buChar char="●"/>
            </a:pPr>
            <a:r>
              <a:rPr lang="en" sz="1400"/>
              <a:t>Loss function: binary_crossentropy</a:t>
            </a:r>
            <a:endParaRPr sz="1400"/>
          </a:p>
          <a:p>
            <a:pPr indent="-317500" lvl="0" marL="457200" rtl="0" algn="l">
              <a:spcBef>
                <a:spcPts val="0"/>
              </a:spcBef>
              <a:spcAft>
                <a:spcPts val="0"/>
              </a:spcAft>
              <a:buClr>
                <a:schemeClr val="accent1"/>
              </a:buClr>
              <a:buSzPts val="1400"/>
              <a:buFont typeface="Arial"/>
              <a:buChar char="●"/>
            </a:pPr>
            <a:r>
              <a:rPr lang="en" sz="1400"/>
              <a:t>Optimizer: Adam</a:t>
            </a:r>
            <a:endParaRPr sz="1400"/>
          </a:p>
        </p:txBody>
      </p:sp>
      <p:sp>
        <p:nvSpPr>
          <p:cNvPr id="635" name="Google Shape;635;p44"/>
          <p:cNvSpPr txBox="1"/>
          <p:nvPr>
            <p:ph idx="4294967295" type="subTitle"/>
          </p:nvPr>
        </p:nvSpPr>
        <p:spPr>
          <a:xfrm>
            <a:off x="713298" y="3479724"/>
            <a:ext cx="24063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Prevent Overfitting</a:t>
            </a:r>
            <a:endParaRPr sz="1400">
              <a:latin typeface="Arvo"/>
              <a:ea typeface="Arvo"/>
              <a:cs typeface="Arvo"/>
              <a:sym typeface="Arvo"/>
            </a:endParaRPr>
          </a:p>
        </p:txBody>
      </p:sp>
      <p:sp>
        <p:nvSpPr>
          <p:cNvPr id="636" name="Google Shape;636;p44"/>
          <p:cNvSpPr/>
          <p:nvPr/>
        </p:nvSpPr>
        <p:spPr>
          <a:xfrm>
            <a:off x="319811" y="726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44"/>
          <p:cNvGrpSpPr/>
          <p:nvPr/>
        </p:nvGrpSpPr>
        <p:grpSpPr>
          <a:xfrm>
            <a:off x="486783" y="913839"/>
            <a:ext cx="450310" cy="409576"/>
            <a:chOff x="1156925" y="452150"/>
            <a:chExt cx="5285325" cy="4807225"/>
          </a:xfrm>
        </p:grpSpPr>
        <p:sp>
          <p:nvSpPr>
            <p:cNvPr id="638" name="Google Shape;638;p44"/>
            <p:cNvSpPr/>
            <p:nvPr/>
          </p:nvSpPr>
          <p:spPr>
            <a:xfrm>
              <a:off x="4762775" y="452150"/>
              <a:ext cx="1004275" cy="1266325"/>
            </a:xfrm>
            <a:custGeom>
              <a:rect b="b" l="l" r="r" t="t"/>
              <a:pathLst>
                <a:path extrusionOk="0" h="50653" w="40171">
                  <a:moveTo>
                    <a:pt x="12987" y="0"/>
                  </a:moveTo>
                  <a:cubicBezTo>
                    <a:pt x="11269" y="0"/>
                    <a:pt x="9590" y="727"/>
                    <a:pt x="8407" y="2051"/>
                  </a:cubicBezTo>
                  <a:cubicBezTo>
                    <a:pt x="1765" y="9526"/>
                    <a:pt x="0" y="19869"/>
                    <a:pt x="3652" y="29746"/>
                  </a:cubicBezTo>
                  <a:cubicBezTo>
                    <a:pt x="7157" y="39158"/>
                    <a:pt x="15196" y="46829"/>
                    <a:pt x="25195" y="50309"/>
                  </a:cubicBezTo>
                  <a:cubicBezTo>
                    <a:pt x="25857" y="50530"/>
                    <a:pt x="26543" y="50652"/>
                    <a:pt x="27205" y="50652"/>
                  </a:cubicBezTo>
                  <a:cubicBezTo>
                    <a:pt x="28920" y="50652"/>
                    <a:pt x="30587" y="49917"/>
                    <a:pt x="31788" y="48593"/>
                  </a:cubicBezTo>
                  <a:cubicBezTo>
                    <a:pt x="38405" y="41143"/>
                    <a:pt x="40170" y="30800"/>
                    <a:pt x="36518" y="20923"/>
                  </a:cubicBezTo>
                  <a:cubicBezTo>
                    <a:pt x="33013" y="11512"/>
                    <a:pt x="24975" y="3816"/>
                    <a:pt x="14975" y="336"/>
                  </a:cubicBezTo>
                  <a:cubicBezTo>
                    <a:pt x="14324" y="110"/>
                    <a:pt x="13653" y="0"/>
                    <a:pt x="12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5387750" y="1651125"/>
              <a:ext cx="905625" cy="1315450"/>
            </a:xfrm>
            <a:custGeom>
              <a:rect b="b" l="l" r="r" t="t"/>
              <a:pathLst>
                <a:path extrusionOk="0" h="52618" w="36225">
                  <a:moveTo>
                    <a:pt x="21557" y="1"/>
                  </a:moveTo>
                  <a:cubicBezTo>
                    <a:pt x="20912" y="1"/>
                    <a:pt x="20262" y="104"/>
                    <a:pt x="19632" y="316"/>
                  </a:cubicBezTo>
                  <a:cubicBezTo>
                    <a:pt x="10147" y="3453"/>
                    <a:pt x="3456" y="11541"/>
                    <a:pt x="1691" y="21908"/>
                  </a:cubicBezTo>
                  <a:cubicBezTo>
                    <a:pt x="0" y="31810"/>
                    <a:pt x="3113" y="42495"/>
                    <a:pt x="10049" y="50485"/>
                  </a:cubicBezTo>
                  <a:cubicBezTo>
                    <a:pt x="11225" y="51858"/>
                    <a:pt x="12916" y="52618"/>
                    <a:pt x="14681" y="52618"/>
                  </a:cubicBezTo>
                  <a:cubicBezTo>
                    <a:pt x="15318" y="52618"/>
                    <a:pt x="15955" y="52520"/>
                    <a:pt x="16593" y="52299"/>
                  </a:cubicBezTo>
                  <a:cubicBezTo>
                    <a:pt x="26077" y="49162"/>
                    <a:pt x="32768" y="41074"/>
                    <a:pt x="34533" y="30682"/>
                  </a:cubicBezTo>
                  <a:cubicBezTo>
                    <a:pt x="36224" y="20805"/>
                    <a:pt x="33111" y="10119"/>
                    <a:pt x="26175" y="2105"/>
                  </a:cubicBezTo>
                  <a:cubicBezTo>
                    <a:pt x="24996" y="747"/>
                    <a:pt x="23295" y="1"/>
                    <a:pt x="21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5388350" y="3079825"/>
              <a:ext cx="1053900" cy="1114650"/>
            </a:xfrm>
            <a:custGeom>
              <a:rect b="b" l="l" r="r" t="t"/>
              <a:pathLst>
                <a:path extrusionOk="0" h="44586" w="42156">
                  <a:moveTo>
                    <a:pt x="30094" y="1"/>
                  </a:moveTo>
                  <a:cubicBezTo>
                    <a:pt x="22155" y="1"/>
                    <a:pt x="14564" y="3649"/>
                    <a:pt x="9044" y="10273"/>
                  </a:cubicBezTo>
                  <a:cubicBezTo>
                    <a:pt x="2648" y="18018"/>
                    <a:pt x="1" y="28826"/>
                    <a:pt x="2010" y="39218"/>
                  </a:cubicBezTo>
                  <a:cubicBezTo>
                    <a:pt x="2476" y="41644"/>
                    <a:pt x="4363" y="43556"/>
                    <a:pt x="6790" y="44046"/>
                  </a:cubicBezTo>
                  <a:cubicBezTo>
                    <a:pt x="8554" y="44414"/>
                    <a:pt x="10319" y="44585"/>
                    <a:pt x="12083" y="44585"/>
                  </a:cubicBezTo>
                  <a:cubicBezTo>
                    <a:pt x="20024" y="44585"/>
                    <a:pt x="27622" y="40958"/>
                    <a:pt x="33112" y="34316"/>
                  </a:cubicBezTo>
                  <a:cubicBezTo>
                    <a:pt x="39533" y="26596"/>
                    <a:pt x="42156" y="15763"/>
                    <a:pt x="40170" y="5371"/>
                  </a:cubicBezTo>
                  <a:cubicBezTo>
                    <a:pt x="39705" y="2945"/>
                    <a:pt x="37818" y="1033"/>
                    <a:pt x="35391" y="543"/>
                  </a:cubicBezTo>
                  <a:cubicBezTo>
                    <a:pt x="33621" y="179"/>
                    <a:pt x="31849"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4599175" y="4344750"/>
              <a:ext cx="1289800" cy="914625"/>
            </a:xfrm>
            <a:custGeom>
              <a:rect b="b" l="l" r="r" t="t"/>
              <a:pathLst>
                <a:path extrusionOk="0" h="36585" w="51592">
                  <a:moveTo>
                    <a:pt x="31571" y="0"/>
                  </a:moveTo>
                  <a:cubicBezTo>
                    <a:pt x="28206" y="0"/>
                    <a:pt x="24762" y="618"/>
                    <a:pt x="21372" y="1880"/>
                  </a:cubicBezTo>
                  <a:cubicBezTo>
                    <a:pt x="11961" y="5360"/>
                    <a:pt x="4265" y="13399"/>
                    <a:pt x="809" y="23399"/>
                  </a:cubicBezTo>
                  <a:cubicBezTo>
                    <a:pt x="0" y="25752"/>
                    <a:pt x="662" y="28349"/>
                    <a:pt x="2525" y="29992"/>
                  </a:cubicBezTo>
                  <a:cubicBezTo>
                    <a:pt x="7426" y="34330"/>
                    <a:pt x="13554" y="36584"/>
                    <a:pt x="19999" y="36584"/>
                  </a:cubicBezTo>
                  <a:cubicBezTo>
                    <a:pt x="23357" y="36584"/>
                    <a:pt x="26813" y="35972"/>
                    <a:pt x="30195" y="34722"/>
                  </a:cubicBezTo>
                  <a:cubicBezTo>
                    <a:pt x="39606" y="31241"/>
                    <a:pt x="47302" y="23178"/>
                    <a:pt x="50782" y="13179"/>
                  </a:cubicBezTo>
                  <a:cubicBezTo>
                    <a:pt x="51591" y="10850"/>
                    <a:pt x="50905" y="8252"/>
                    <a:pt x="49067" y="6610"/>
                  </a:cubicBezTo>
                  <a:cubicBezTo>
                    <a:pt x="44157" y="2264"/>
                    <a:pt x="38010" y="0"/>
                    <a:pt x="3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1832750" y="452150"/>
              <a:ext cx="1003650" cy="1266325"/>
            </a:xfrm>
            <a:custGeom>
              <a:rect b="b" l="l" r="r" t="t"/>
              <a:pathLst>
                <a:path extrusionOk="0" h="50653" w="40146">
                  <a:moveTo>
                    <a:pt x="27184" y="0"/>
                  </a:moveTo>
                  <a:cubicBezTo>
                    <a:pt x="26518" y="0"/>
                    <a:pt x="25846" y="110"/>
                    <a:pt x="25195" y="336"/>
                  </a:cubicBezTo>
                  <a:cubicBezTo>
                    <a:pt x="15196" y="3816"/>
                    <a:pt x="7132" y="11512"/>
                    <a:pt x="3652" y="20923"/>
                  </a:cubicBezTo>
                  <a:cubicBezTo>
                    <a:pt x="0" y="30776"/>
                    <a:pt x="1765" y="41143"/>
                    <a:pt x="8382" y="48593"/>
                  </a:cubicBezTo>
                  <a:cubicBezTo>
                    <a:pt x="9559" y="49917"/>
                    <a:pt x="11250" y="50652"/>
                    <a:pt x="12965" y="50652"/>
                  </a:cubicBezTo>
                  <a:cubicBezTo>
                    <a:pt x="13627" y="50652"/>
                    <a:pt x="14313" y="50530"/>
                    <a:pt x="14975" y="50309"/>
                  </a:cubicBezTo>
                  <a:cubicBezTo>
                    <a:pt x="24950" y="46829"/>
                    <a:pt x="33014" y="39158"/>
                    <a:pt x="36494" y="29746"/>
                  </a:cubicBezTo>
                  <a:cubicBezTo>
                    <a:pt x="40146" y="19869"/>
                    <a:pt x="38381" y="9526"/>
                    <a:pt x="31764" y="2051"/>
                  </a:cubicBezTo>
                  <a:cubicBezTo>
                    <a:pt x="30580" y="727"/>
                    <a:pt x="28901" y="0"/>
                    <a:pt x="27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1306425" y="1651125"/>
              <a:ext cx="905625" cy="1315450"/>
            </a:xfrm>
            <a:custGeom>
              <a:rect b="b" l="l" r="r" t="t"/>
              <a:pathLst>
                <a:path extrusionOk="0" h="52618" w="36225">
                  <a:moveTo>
                    <a:pt x="14657" y="1"/>
                  </a:moveTo>
                  <a:cubicBezTo>
                    <a:pt x="12917" y="1"/>
                    <a:pt x="11228" y="747"/>
                    <a:pt x="10049" y="2105"/>
                  </a:cubicBezTo>
                  <a:cubicBezTo>
                    <a:pt x="3113" y="10119"/>
                    <a:pt x="0" y="20805"/>
                    <a:pt x="1667" y="30682"/>
                  </a:cubicBezTo>
                  <a:cubicBezTo>
                    <a:pt x="3431" y="41074"/>
                    <a:pt x="10147" y="49137"/>
                    <a:pt x="19607" y="52299"/>
                  </a:cubicBezTo>
                  <a:cubicBezTo>
                    <a:pt x="20244" y="52520"/>
                    <a:pt x="20906" y="52618"/>
                    <a:pt x="21543" y="52618"/>
                  </a:cubicBezTo>
                  <a:cubicBezTo>
                    <a:pt x="23283" y="52618"/>
                    <a:pt x="24999" y="51858"/>
                    <a:pt x="26176" y="50485"/>
                  </a:cubicBezTo>
                  <a:cubicBezTo>
                    <a:pt x="33087" y="42495"/>
                    <a:pt x="36224" y="31810"/>
                    <a:pt x="34533" y="21908"/>
                  </a:cubicBezTo>
                  <a:cubicBezTo>
                    <a:pt x="32768" y="11541"/>
                    <a:pt x="26053" y="3453"/>
                    <a:pt x="16593" y="316"/>
                  </a:cubicBezTo>
                  <a:cubicBezTo>
                    <a:pt x="15956" y="104"/>
                    <a:pt x="15303" y="1"/>
                    <a:pt x="14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4"/>
            <p:cNvSpPr/>
            <p:nvPr/>
          </p:nvSpPr>
          <p:spPr>
            <a:xfrm>
              <a:off x="1156925" y="3079825"/>
              <a:ext cx="1053900" cy="1114650"/>
            </a:xfrm>
            <a:custGeom>
              <a:rect b="b" l="l" r="r" t="t"/>
              <a:pathLst>
                <a:path extrusionOk="0" h="44586" w="42156">
                  <a:moveTo>
                    <a:pt x="12077" y="1"/>
                  </a:moveTo>
                  <a:cubicBezTo>
                    <a:pt x="10324" y="1"/>
                    <a:pt x="8555" y="179"/>
                    <a:pt x="6789" y="543"/>
                  </a:cubicBezTo>
                  <a:cubicBezTo>
                    <a:pt x="4363" y="1033"/>
                    <a:pt x="2475" y="2945"/>
                    <a:pt x="2010" y="5371"/>
                  </a:cubicBezTo>
                  <a:cubicBezTo>
                    <a:pt x="0" y="15763"/>
                    <a:pt x="2647" y="26596"/>
                    <a:pt x="9044" y="34316"/>
                  </a:cubicBezTo>
                  <a:cubicBezTo>
                    <a:pt x="14558" y="40958"/>
                    <a:pt x="22156" y="44585"/>
                    <a:pt x="30097" y="44585"/>
                  </a:cubicBezTo>
                  <a:cubicBezTo>
                    <a:pt x="31861" y="44585"/>
                    <a:pt x="33626" y="44414"/>
                    <a:pt x="35391" y="44046"/>
                  </a:cubicBezTo>
                  <a:cubicBezTo>
                    <a:pt x="37817" y="43556"/>
                    <a:pt x="39704" y="41644"/>
                    <a:pt x="40170" y="39218"/>
                  </a:cubicBezTo>
                  <a:cubicBezTo>
                    <a:pt x="42155" y="28826"/>
                    <a:pt x="39533" y="18018"/>
                    <a:pt x="33111" y="10273"/>
                  </a:cubicBezTo>
                  <a:cubicBezTo>
                    <a:pt x="27612" y="3649"/>
                    <a:pt x="20008" y="1"/>
                    <a:pt x="1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4"/>
            <p:cNvSpPr/>
            <p:nvPr/>
          </p:nvSpPr>
          <p:spPr>
            <a:xfrm>
              <a:off x="1710800" y="4344600"/>
              <a:ext cx="1289800" cy="914775"/>
            </a:xfrm>
            <a:custGeom>
              <a:rect b="b" l="l" r="r" t="t"/>
              <a:pathLst>
                <a:path extrusionOk="0" h="36591" w="51592">
                  <a:moveTo>
                    <a:pt x="19986" y="1"/>
                  </a:moveTo>
                  <a:cubicBezTo>
                    <a:pt x="13556" y="1"/>
                    <a:pt x="7413" y="2259"/>
                    <a:pt x="2525" y="6616"/>
                  </a:cubicBezTo>
                  <a:cubicBezTo>
                    <a:pt x="663" y="8258"/>
                    <a:pt x="1" y="10856"/>
                    <a:pt x="810" y="13185"/>
                  </a:cubicBezTo>
                  <a:cubicBezTo>
                    <a:pt x="4290" y="23184"/>
                    <a:pt x="11961" y="31247"/>
                    <a:pt x="21373" y="34728"/>
                  </a:cubicBezTo>
                  <a:cubicBezTo>
                    <a:pt x="24779" y="35978"/>
                    <a:pt x="28211" y="36590"/>
                    <a:pt x="31593" y="36590"/>
                  </a:cubicBezTo>
                  <a:cubicBezTo>
                    <a:pt x="38014" y="36590"/>
                    <a:pt x="44166" y="34336"/>
                    <a:pt x="49068" y="29998"/>
                  </a:cubicBezTo>
                  <a:cubicBezTo>
                    <a:pt x="50906" y="28355"/>
                    <a:pt x="51592" y="25758"/>
                    <a:pt x="50783" y="23405"/>
                  </a:cubicBezTo>
                  <a:cubicBezTo>
                    <a:pt x="47303" y="13405"/>
                    <a:pt x="39632" y="5366"/>
                    <a:pt x="30196" y="1886"/>
                  </a:cubicBezTo>
                  <a:cubicBezTo>
                    <a:pt x="26807" y="621"/>
                    <a:pt x="23357" y="1"/>
                    <a:pt x="19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421560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6"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243565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7"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4"/>
            <p:cNvSpPr/>
            <p:nvPr/>
          </p:nvSpPr>
          <p:spPr>
            <a:xfrm>
              <a:off x="2762250" y="2052975"/>
              <a:ext cx="2078975" cy="305775"/>
            </a:xfrm>
            <a:custGeom>
              <a:rect b="b" l="l" r="r" t="t"/>
              <a:pathLst>
                <a:path extrusionOk="0" h="12231" w="83159">
                  <a:moveTo>
                    <a:pt x="6103" y="1"/>
                  </a:moveTo>
                  <a:cubicBezTo>
                    <a:pt x="2720" y="1"/>
                    <a:pt x="0" y="2746"/>
                    <a:pt x="0" y="6128"/>
                  </a:cubicBezTo>
                  <a:cubicBezTo>
                    <a:pt x="0" y="9486"/>
                    <a:pt x="2720" y="12231"/>
                    <a:pt x="6103" y="12231"/>
                  </a:cubicBezTo>
                  <a:lnTo>
                    <a:pt x="77056" y="12231"/>
                  </a:lnTo>
                  <a:cubicBezTo>
                    <a:pt x="80413" y="12231"/>
                    <a:pt x="83158" y="9486"/>
                    <a:pt x="83158" y="6128"/>
                  </a:cubicBezTo>
                  <a:cubicBezTo>
                    <a:pt x="83158" y="2746"/>
                    <a:pt x="80413" y="1"/>
                    <a:pt x="77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3820400" y="2052975"/>
              <a:ext cx="1020825" cy="305775"/>
            </a:xfrm>
            <a:custGeom>
              <a:rect b="b" l="l" r="r" t="t"/>
              <a:pathLst>
                <a:path extrusionOk="0" h="12231" w="40833">
                  <a:moveTo>
                    <a:pt x="1" y="1"/>
                  </a:moveTo>
                  <a:lnTo>
                    <a:pt x="1" y="12231"/>
                  </a:lnTo>
                  <a:lnTo>
                    <a:pt x="34730" y="12231"/>
                  </a:lnTo>
                  <a:cubicBezTo>
                    <a:pt x="38087" y="12231"/>
                    <a:pt x="40832" y="9486"/>
                    <a:pt x="40832" y="6128"/>
                  </a:cubicBezTo>
                  <a:cubicBezTo>
                    <a:pt x="40832" y="2746"/>
                    <a:pt x="38087" y="1"/>
                    <a:pt x="34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3669050" y="1568950"/>
              <a:ext cx="305775" cy="2572825"/>
            </a:xfrm>
            <a:custGeom>
              <a:rect b="b" l="l" r="r" t="t"/>
              <a:pathLst>
                <a:path extrusionOk="0" h="102913" w="12231">
                  <a:moveTo>
                    <a:pt x="6128" y="0"/>
                  </a:moveTo>
                  <a:cubicBezTo>
                    <a:pt x="2746" y="0"/>
                    <a:pt x="1" y="2647"/>
                    <a:pt x="1" y="5907"/>
                  </a:cubicBezTo>
                  <a:lnTo>
                    <a:pt x="1" y="96981"/>
                  </a:lnTo>
                  <a:cubicBezTo>
                    <a:pt x="1" y="100265"/>
                    <a:pt x="2746" y="102912"/>
                    <a:pt x="6128" y="102912"/>
                  </a:cubicBezTo>
                  <a:cubicBezTo>
                    <a:pt x="9486" y="102912"/>
                    <a:pt x="12231" y="100265"/>
                    <a:pt x="12231" y="96981"/>
                  </a:cubicBezTo>
                  <a:lnTo>
                    <a:pt x="12231" y="5907"/>
                  </a:lnTo>
                  <a:cubicBezTo>
                    <a:pt x="12231" y="2647"/>
                    <a:pt x="9486"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3820400" y="1568950"/>
              <a:ext cx="154425" cy="2562400"/>
            </a:xfrm>
            <a:custGeom>
              <a:rect b="b" l="l" r="r" t="t"/>
              <a:pathLst>
                <a:path extrusionOk="0" h="102496" w="6177">
                  <a:moveTo>
                    <a:pt x="1" y="0"/>
                  </a:moveTo>
                  <a:lnTo>
                    <a:pt x="1" y="102496"/>
                  </a:lnTo>
                  <a:lnTo>
                    <a:pt x="74" y="102496"/>
                  </a:lnTo>
                  <a:cubicBezTo>
                    <a:pt x="3432" y="102496"/>
                    <a:pt x="6177" y="99849"/>
                    <a:pt x="6177" y="96589"/>
                  </a:cubicBezTo>
                  <a:lnTo>
                    <a:pt x="6177" y="5907"/>
                  </a:lnTo>
                  <a:cubicBezTo>
                    <a:pt x="6177" y="2647"/>
                    <a:pt x="3432" y="0"/>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a:off x="245097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3292250" y="3968950"/>
              <a:ext cx="1060025" cy="305775"/>
            </a:xfrm>
            <a:custGeom>
              <a:rect b="b" l="l" r="r" t="t"/>
              <a:pathLst>
                <a:path extrusionOk="0" h="12231" w="42401">
                  <a:moveTo>
                    <a:pt x="6103" y="1"/>
                  </a:moveTo>
                  <a:cubicBezTo>
                    <a:pt x="2721" y="1"/>
                    <a:pt x="0" y="2746"/>
                    <a:pt x="0" y="6128"/>
                  </a:cubicBezTo>
                  <a:cubicBezTo>
                    <a:pt x="0" y="9510"/>
                    <a:pt x="2721" y="12231"/>
                    <a:pt x="6103" y="12231"/>
                  </a:cubicBezTo>
                  <a:lnTo>
                    <a:pt x="36273" y="12231"/>
                  </a:lnTo>
                  <a:cubicBezTo>
                    <a:pt x="39655" y="12231"/>
                    <a:pt x="42400" y="9510"/>
                    <a:pt x="42400" y="6128"/>
                  </a:cubicBezTo>
                  <a:cubicBezTo>
                    <a:pt x="42400" y="2746"/>
                    <a:pt x="39655" y="1"/>
                    <a:pt x="36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423092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3820400" y="3968950"/>
              <a:ext cx="531875" cy="305775"/>
            </a:xfrm>
            <a:custGeom>
              <a:rect b="b" l="l" r="r" t="t"/>
              <a:pathLst>
                <a:path extrusionOk="0" h="12231" w="21275">
                  <a:moveTo>
                    <a:pt x="1" y="1"/>
                  </a:moveTo>
                  <a:lnTo>
                    <a:pt x="1" y="12231"/>
                  </a:lnTo>
                  <a:lnTo>
                    <a:pt x="15147" y="12231"/>
                  </a:lnTo>
                  <a:cubicBezTo>
                    <a:pt x="18529" y="12231"/>
                    <a:pt x="21274" y="9510"/>
                    <a:pt x="21274" y="6128"/>
                  </a:cubicBezTo>
                  <a:cubicBezTo>
                    <a:pt x="21274" y="2746"/>
                    <a:pt x="18529" y="1"/>
                    <a:pt x="15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44"/>
          <p:cNvPicPr preferRelativeResize="0"/>
          <p:nvPr/>
        </p:nvPicPr>
        <p:blipFill>
          <a:blip r:embed="rId3">
            <a:alphaModFix/>
          </a:blip>
          <a:stretch>
            <a:fillRect/>
          </a:stretch>
        </p:blipFill>
        <p:spPr>
          <a:xfrm>
            <a:off x="5825200" y="983177"/>
            <a:ext cx="2406301" cy="39179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45"/>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Evaluate the Model</a:t>
            </a:r>
            <a:endParaRPr>
              <a:solidFill>
                <a:schemeClr val="accent1"/>
              </a:solidFill>
            </a:endParaRPr>
          </a:p>
        </p:txBody>
      </p:sp>
      <p:sp>
        <p:nvSpPr>
          <p:cNvPr id="662" name="Google Shape;662;p45"/>
          <p:cNvSpPr txBox="1"/>
          <p:nvPr>
            <p:ph idx="4294967295" type="subTitle"/>
          </p:nvPr>
        </p:nvSpPr>
        <p:spPr>
          <a:xfrm>
            <a:off x="1430025" y="1166463"/>
            <a:ext cx="3056400" cy="857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400"/>
              <a:t>Validation Accuracy: 0.9155</a:t>
            </a:r>
            <a:endParaRPr sz="1400"/>
          </a:p>
          <a:p>
            <a:pPr indent="0" lvl="0" marL="0" rtl="0" algn="l">
              <a:lnSpc>
                <a:spcPct val="80000"/>
              </a:lnSpc>
              <a:spcBef>
                <a:spcPts val="1600"/>
              </a:spcBef>
              <a:spcAft>
                <a:spcPts val="1600"/>
              </a:spcAft>
              <a:buNone/>
            </a:pPr>
            <a:r>
              <a:rPr lang="en" sz="1400"/>
              <a:t>Test Accuracy: 0.9120</a:t>
            </a:r>
            <a:endParaRPr sz="1400">
              <a:solidFill>
                <a:srgbClr val="212121"/>
              </a:solidFill>
              <a:highlight>
                <a:srgbClr val="FFFFFF"/>
              </a:highlight>
              <a:latin typeface="Courier New"/>
              <a:ea typeface="Courier New"/>
              <a:cs typeface="Courier New"/>
              <a:sym typeface="Courier New"/>
            </a:endParaRPr>
          </a:p>
        </p:txBody>
      </p:sp>
      <p:pic>
        <p:nvPicPr>
          <p:cNvPr id="663" name="Google Shape;663;p45"/>
          <p:cNvPicPr preferRelativeResize="0"/>
          <p:nvPr/>
        </p:nvPicPr>
        <p:blipFill rotWithShape="1">
          <a:blip r:embed="rId3">
            <a:alphaModFix/>
          </a:blip>
          <a:srcRect b="0" l="0" r="0" t="0"/>
          <a:stretch/>
        </p:blipFill>
        <p:spPr>
          <a:xfrm>
            <a:off x="1253525" y="1913875"/>
            <a:ext cx="3056400" cy="2952462"/>
          </a:xfrm>
          <a:prstGeom prst="rect">
            <a:avLst/>
          </a:prstGeom>
          <a:noFill/>
          <a:ln>
            <a:noFill/>
          </a:ln>
        </p:spPr>
      </p:pic>
      <p:pic>
        <p:nvPicPr>
          <p:cNvPr id="664" name="Google Shape;664;p45"/>
          <p:cNvPicPr preferRelativeResize="0"/>
          <p:nvPr/>
        </p:nvPicPr>
        <p:blipFill>
          <a:blip r:embed="rId4">
            <a:alphaModFix/>
          </a:blip>
          <a:stretch>
            <a:fillRect/>
          </a:stretch>
        </p:blipFill>
        <p:spPr>
          <a:xfrm>
            <a:off x="4705525" y="2092175"/>
            <a:ext cx="3580800" cy="2595850"/>
          </a:xfrm>
          <a:prstGeom prst="rect">
            <a:avLst/>
          </a:prstGeom>
          <a:noFill/>
          <a:ln>
            <a:noFill/>
          </a:ln>
        </p:spPr>
      </p:pic>
      <p:sp>
        <p:nvSpPr>
          <p:cNvPr id="665" name="Google Shape;665;p45"/>
          <p:cNvSpPr txBox="1"/>
          <p:nvPr>
            <p:ph idx="4294967295" type="subTitle"/>
          </p:nvPr>
        </p:nvSpPr>
        <p:spPr>
          <a:xfrm>
            <a:off x="4967725" y="1554776"/>
            <a:ext cx="3056400" cy="85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lang="en" sz="1400"/>
              <a:t>Area Under the Curve = 0.957</a:t>
            </a:r>
            <a:endParaRPr sz="1400"/>
          </a:p>
        </p:txBody>
      </p:sp>
      <p:sp>
        <p:nvSpPr>
          <p:cNvPr id="666" name="Google Shape;666;p45"/>
          <p:cNvSpPr/>
          <p:nvPr/>
        </p:nvSpPr>
        <p:spPr>
          <a:xfrm>
            <a:off x="332851" y="581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45"/>
          <p:cNvGrpSpPr/>
          <p:nvPr/>
        </p:nvGrpSpPr>
        <p:grpSpPr>
          <a:xfrm>
            <a:off x="468783" y="804756"/>
            <a:ext cx="512378" cy="337762"/>
            <a:chOff x="1190625" y="1126800"/>
            <a:chExt cx="5228350" cy="3446550"/>
          </a:xfrm>
        </p:grpSpPr>
        <p:sp>
          <p:nvSpPr>
            <p:cNvPr id="668" name="Google Shape;668;p45"/>
            <p:cNvSpPr/>
            <p:nvPr/>
          </p:nvSpPr>
          <p:spPr>
            <a:xfrm>
              <a:off x="1619525" y="2288275"/>
              <a:ext cx="4370550" cy="1429500"/>
            </a:xfrm>
            <a:custGeom>
              <a:rect b="b" l="l" r="r" t="t"/>
              <a:pathLst>
                <a:path extrusionOk="0" h="57180" w="174822">
                  <a:moveTo>
                    <a:pt x="6127" y="0"/>
                  </a:moveTo>
                  <a:cubicBezTo>
                    <a:pt x="2745" y="0"/>
                    <a:pt x="0" y="2745"/>
                    <a:pt x="0" y="6128"/>
                  </a:cubicBezTo>
                  <a:lnTo>
                    <a:pt x="0" y="51052"/>
                  </a:lnTo>
                  <a:cubicBezTo>
                    <a:pt x="0" y="54434"/>
                    <a:pt x="2745" y="57179"/>
                    <a:pt x="6127" y="57179"/>
                  </a:cubicBezTo>
                  <a:cubicBezTo>
                    <a:pt x="6127" y="57179"/>
                    <a:pt x="67105" y="48601"/>
                    <a:pt x="87423" y="48601"/>
                  </a:cubicBezTo>
                  <a:cubicBezTo>
                    <a:pt x="107741" y="48601"/>
                    <a:pt x="168694" y="57179"/>
                    <a:pt x="168694" y="57179"/>
                  </a:cubicBezTo>
                  <a:cubicBezTo>
                    <a:pt x="172076" y="57179"/>
                    <a:pt x="174821" y="54434"/>
                    <a:pt x="174821" y="51052"/>
                  </a:cubicBezTo>
                  <a:lnTo>
                    <a:pt x="174821" y="6128"/>
                  </a:lnTo>
                  <a:cubicBezTo>
                    <a:pt x="174821" y="2745"/>
                    <a:pt x="172076" y="0"/>
                    <a:pt x="168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3232800" y="2785800"/>
              <a:ext cx="1143975" cy="1787550"/>
            </a:xfrm>
            <a:custGeom>
              <a:rect b="b" l="l" r="r" t="t"/>
              <a:pathLst>
                <a:path extrusionOk="0" h="71502" w="45759">
                  <a:moveTo>
                    <a:pt x="6128" y="0"/>
                  </a:moveTo>
                  <a:cubicBezTo>
                    <a:pt x="2746" y="0"/>
                    <a:pt x="1" y="2745"/>
                    <a:pt x="1" y="6128"/>
                  </a:cubicBezTo>
                  <a:lnTo>
                    <a:pt x="1" y="65365"/>
                  </a:lnTo>
                  <a:cubicBezTo>
                    <a:pt x="1" y="67473"/>
                    <a:pt x="1104" y="69434"/>
                    <a:pt x="2893" y="70561"/>
                  </a:cubicBezTo>
                  <a:cubicBezTo>
                    <a:pt x="3883" y="71185"/>
                    <a:pt x="5009" y="71501"/>
                    <a:pt x="6140" y="71501"/>
                  </a:cubicBezTo>
                  <a:cubicBezTo>
                    <a:pt x="7053" y="71501"/>
                    <a:pt x="7970" y="71296"/>
                    <a:pt x="8824" y="70880"/>
                  </a:cubicBezTo>
                  <a:lnTo>
                    <a:pt x="22892" y="64017"/>
                  </a:lnTo>
                  <a:lnTo>
                    <a:pt x="36935" y="70880"/>
                  </a:lnTo>
                  <a:cubicBezTo>
                    <a:pt x="37793" y="71296"/>
                    <a:pt x="38725" y="71493"/>
                    <a:pt x="39631" y="71493"/>
                  </a:cubicBezTo>
                  <a:cubicBezTo>
                    <a:pt x="40759" y="71493"/>
                    <a:pt x="41886" y="71174"/>
                    <a:pt x="42867" y="70561"/>
                  </a:cubicBezTo>
                  <a:cubicBezTo>
                    <a:pt x="44680" y="69434"/>
                    <a:pt x="45759" y="67473"/>
                    <a:pt x="45759" y="65365"/>
                  </a:cubicBezTo>
                  <a:lnTo>
                    <a:pt x="45759" y="6128"/>
                  </a:lnTo>
                  <a:cubicBezTo>
                    <a:pt x="45759" y="2745"/>
                    <a:pt x="43014" y="0"/>
                    <a:pt x="39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3804475" y="2288275"/>
              <a:ext cx="2185600" cy="1429500"/>
            </a:xfrm>
            <a:custGeom>
              <a:rect b="b" l="l" r="r" t="t"/>
              <a:pathLst>
                <a:path extrusionOk="0" h="57180" w="87424">
                  <a:moveTo>
                    <a:pt x="0" y="0"/>
                  </a:moveTo>
                  <a:lnTo>
                    <a:pt x="0" y="48601"/>
                  </a:lnTo>
                  <a:lnTo>
                    <a:pt x="25" y="48601"/>
                  </a:lnTo>
                  <a:cubicBezTo>
                    <a:pt x="20343" y="48601"/>
                    <a:pt x="81296" y="57179"/>
                    <a:pt x="81296" y="57179"/>
                  </a:cubicBezTo>
                  <a:cubicBezTo>
                    <a:pt x="84678" y="57179"/>
                    <a:pt x="87423" y="54434"/>
                    <a:pt x="87423" y="51052"/>
                  </a:cubicBezTo>
                  <a:lnTo>
                    <a:pt x="87423" y="6128"/>
                  </a:lnTo>
                  <a:cubicBezTo>
                    <a:pt x="87423" y="2745"/>
                    <a:pt x="84678" y="0"/>
                    <a:pt x="8129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3804475" y="2785800"/>
              <a:ext cx="572300" cy="1787325"/>
            </a:xfrm>
            <a:custGeom>
              <a:rect b="b" l="l" r="r" t="t"/>
              <a:pathLst>
                <a:path extrusionOk="0" h="71493" w="22892">
                  <a:moveTo>
                    <a:pt x="0" y="0"/>
                  </a:moveTo>
                  <a:lnTo>
                    <a:pt x="0" y="64017"/>
                  </a:lnTo>
                  <a:lnTo>
                    <a:pt x="25" y="64017"/>
                  </a:lnTo>
                  <a:lnTo>
                    <a:pt x="14068" y="70880"/>
                  </a:lnTo>
                  <a:cubicBezTo>
                    <a:pt x="14926" y="71296"/>
                    <a:pt x="15858" y="71493"/>
                    <a:pt x="16764" y="71493"/>
                  </a:cubicBezTo>
                  <a:cubicBezTo>
                    <a:pt x="17892" y="71493"/>
                    <a:pt x="19019" y="71174"/>
                    <a:pt x="20000" y="70561"/>
                  </a:cubicBezTo>
                  <a:cubicBezTo>
                    <a:pt x="21813" y="69434"/>
                    <a:pt x="22892" y="67473"/>
                    <a:pt x="22892" y="65365"/>
                  </a:cubicBezTo>
                  <a:lnTo>
                    <a:pt x="22892" y="6128"/>
                  </a:lnTo>
                  <a:cubicBezTo>
                    <a:pt x="22892" y="2745"/>
                    <a:pt x="20147" y="0"/>
                    <a:pt x="16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1190625" y="1126800"/>
              <a:ext cx="5228350" cy="1837950"/>
            </a:xfrm>
            <a:custGeom>
              <a:rect b="b" l="l" r="r" t="t"/>
              <a:pathLst>
                <a:path extrusionOk="0" h="73518" w="209134">
                  <a:moveTo>
                    <a:pt x="6119" y="0"/>
                  </a:moveTo>
                  <a:cubicBezTo>
                    <a:pt x="4637" y="0"/>
                    <a:pt x="3183" y="538"/>
                    <a:pt x="2059" y="1535"/>
                  </a:cubicBezTo>
                  <a:cubicBezTo>
                    <a:pt x="735" y="2711"/>
                    <a:pt x="0" y="4378"/>
                    <a:pt x="0" y="6118"/>
                  </a:cubicBezTo>
                  <a:lnTo>
                    <a:pt x="0" y="67390"/>
                  </a:lnTo>
                  <a:cubicBezTo>
                    <a:pt x="0" y="69130"/>
                    <a:pt x="735" y="70797"/>
                    <a:pt x="2059" y="71973"/>
                  </a:cubicBezTo>
                  <a:cubicBezTo>
                    <a:pt x="3186" y="72978"/>
                    <a:pt x="4632" y="73517"/>
                    <a:pt x="6127" y="73517"/>
                  </a:cubicBezTo>
                  <a:cubicBezTo>
                    <a:pt x="6348" y="73517"/>
                    <a:pt x="6593" y="73493"/>
                    <a:pt x="6813" y="73468"/>
                  </a:cubicBezTo>
                  <a:cubicBezTo>
                    <a:pt x="44410" y="69203"/>
                    <a:pt x="75463" y="67194"/>
                    <a:pt x="104554" y="67194"/>
                  </a:cubicBezTo>
                  <a:lnTo>
                    <a:pt x="104579" y="67194"/>
                  </a:lnTo>
                  <a:cubicBezTo>
                    <a:pt x="133695" y="67194"/>
                    <a:pt x="164748" y="69203"/>
                    <a:pt x="202320" y="73468"/>
                  </a:cubicBezTo>
                  <a:cubicBezTo>
                    <a:pt x="202555" y="73494"/>
                    <a:pt x="202789" y="73508"/>
                    <a:pt x="203023" y="73508"/>
                  </a:cubicBezTo>
                  <a:cubicBezTo>
                    <a:pt x="204521" y="73508"/>
                    <a:pt x="205975" y="72970"/>
                    <a:pt x="207099" y="71973"/>
                  </a:cubicBezTo>
                  <a:cubicBezTo>
                    <a:pt x="208398" y="70797"/>
                    <a:pt x="209133" y="69130"/>
                    <a:pt x="209133" y="67390"/>
                  </a:cubicBezTo>
                  <a:lnTo>
                    <a:pt x="209133" y="6118"/>
                  </a:lnTo>
                  <a:cubicBezTo>
                    <a:pt x="209133" y="4378"/>
                    <a:pt x="208398" y="2711"/>
                    <a:pt x="207099" y="1535"/>
                  </a:cubicBezTo>
                  <a:cubicBezTo>
                    <a:pt x="205975" y="538"/>
                    <a:pt x="204521" y="0"/>
                    <a:pt x="203023" y="0"/>
                  </a:cubicBezTo>
                  <a:cubicBezTo>
                    <a:pt x="202789" y="0"/>
                    <a:pt x="202555" y="13"/>
                    <a:pt x="202320" y="40"/>
                  </a:cubicBezTo>
                  <a:cubicBezTo>
                    <a:pt x="164699" y="4329"/>
                    <a:pt x="133646" y="6314"/>
                    <a:pt x="104554" y="6314"/>
                  </a:cubicBezTo>
                  <a:lnTo>
                    <a:pt x="104505" y="6314"/>
                  </a:lnTo>
                  <a:cubicBezTo>
                    <a:pt x="75413" y="6314"/>
                    <a:pt x="44385" y="4329"/>
                    <a:pt x="6813" y="40"/>
                  </a:cubicBezTo>
                  <a:cubicBezTo>
                    <a:pt x="6582" y="13"/>
                    <a:pt x="6350" y="0"/>
                    <a:pt x="6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804475" y="1126800"/>
              <a:ext cx="2614500" cy="1837700"/>
            </a:xfrm>
            <a:custGeom>
              <a:rect b="b" l="l" r="r" t="t"/>
              <a:pathLst>
                <a:path extrusionOk="0" h="73508" w="104580">
                  <a:moveTo>
                    <a:pt x="98469" y="0"/>
                  </a:moveTo>
                  <a:cubicBezTo>
                    <a:pt x="98235" y="0"/>
                    <a:pt x="98001" y="13"/>
                    <a:pt x="97766" y="40"/>
                  </a:cubicBezTo>
                  <a:cubicBezTo>
                    <a:pt x="60145" y="4329"/>
                    <a:pt x="29092" y="6314"/>
                    <a:pt x="0" y="6314"/>
                  </a:cubicBezTo>
                  <a:lnTo>
                    <a:pt x="0" y="67194"/>
                  </a:lnTo>
                  <a:lnTo>
                    <a:pt x="25" y="67194"/>
                  </a:lnTo>
                  <a:cubicBezTo>
                    <a:pt x="29141" y="67194"/>
                    <a:pt x="60194" y="69203"/>
                    <a:pt x="97766" y="73468"/>
                  </a:cubicBezTo>
                  <a:cubicBezTo>
                    <a:pt x="98001" y="73494"/>
                    <a:pt x="98235" y="73508"/>
                    <a:pt x="98469" y="73508"/>
                  </a:cubicBezTo>
                  <a:cubicBezTo>
                    <a:pt x="99967" y="73508"/>
                    <a:pt x="101421" y="72970"/>
                    <a:pt x="102545" y="71973"/>
                  </a:cubicBezTo>
                  <a:cubicBezTo>
                    <a:pt x="103844" y="70797"/>
                    <a:pt x="104579" y="69130"/>
                    <a:pt x="104579" y="67390"/>
                  </a:cubicBezTo>
                  <a:lnTo>
                    <a:pt x="104579" y="6118"/>
                  </a:lnTo>
                  <a:cubicBezTo>
                    <a:pt x="104579" y="4378"/>
                    <a:pt x="103844" y="2711"/>
                    <a:pt x="102545" y="1535"/>
                  </a:cubicBezTo>
                  <a:cubicBezTo>
                    <a:pt x="101421" y="538"/>
                    <a:pt x="99967" y="0"/>
                    <a:pt x="98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2946050" y="1877125"/>
              <a:ext cx="1717475" cy="1718100"/>
            </a:xfrm>
            <a:custGeom>
              <a:rect b="b" l="l" r="r" t="t"/>
              <a:pathLst>
                <a:path extrusionOk="0" h="68724" w="68699">
                  <a:moveTo>
                    <a:pt x="34362" y="1"/>
                  </a:moveTo>
                  <a:cubicBezTo>
                    <a:pt x="32646" y="1"/>
                    <a:pt x="31004" y="712"/>
                    <a:pt x="29852" y="1986"/>
                  </a:cubicBezTo>
                  <a:lnTo>
                    <a:pt x="23701" y="8653"/>
                  </a:lnTo>
                  <a:lnTo>
                    <a:pt x="14632" y="8285"/>
                  </a:lnTo>
                  <a:cubicBezTo>
                    <a:pt x="14545" y="8281"/>
                    <a:pt x="14457" y="8279"/>
                    <a:pt x="14369" y="8279"/>
                  </a:cubicBezTo>
                  <a:cubicBezTo>
                    <a:pt x="12769" y="8279"/>
                    <a:pt x="11211" y="8912"/>
                    <a:pt x="10049" y="10074"/>
                  </a:cubicBezTo>
                  <a:cubicBezTo>
                    <a:pt x="8848" y="11275"/>
                    <a:pt x="8211" y="12942"/>
                    <a:pt x="8260" y="14657"/>
                  </a:cubicBezTo>
                  <a:lnTo>
                    <a:pt x="8652" y="23701"/>
                  </a:lnTo>
                  <a:lnTo>
                    <a:pt x="1961" y="29853"/>
                  </a:lnTo>
                  <a:cubicBezTo>
                    <a:pt x="711" y="31005"/>
                    <a:pt x="1" y="32647"/>
                    <a:pt x="1" y="34362"/>
                  </a:cubicBezTo>
                  <a:cubicBezTo>
                    <a:pt x="1" y="36078"/>
                    <a:pt x="711" y="37695"/>
                    <a:pt x="1961" y="38872"/>
                  </a:cubicBezTo>
                  <a:lnTo>
                    <a:pt x="8652" y="44999"/>
                  </a:lnTo>
                  <a:lnTo>
                    <a:pt x="8260" y="54067"/>
                  </a:lnTo>
                  <a:cubicBezTo>
                    <a:pt x="8211" y="55783"/>
                    <a:pt x="8848" y="57450"/>
                    <a:pt x="10049" y="58650"/>
                  </a:cubicBezTo>
                  <a:cubicBezTo>
                    <a:pt x="11213" y="59791"/>
                    <a:pt x="12775" y="60445"/>
                    <a:pt x="14377" y="60445"/>
                  </a:cubicBezTo>
                  <a:cubicBezTo>
                    <a:pt x="14462" y="60445"/>
                    <a:pt x="14547" y="60443"/>
                    <a:pt x="14632" y="60440"/>
                  </a:cubicBezTo>
                  <a:lnTo>
                    <a:pt x="23701" y="60072"/>
                  </a:lnTo>
                  <a:lnTo>
                    <a:pt x="29852" y="66738"/>
                  </a:lnTo>
                  <a:cubicBezTo>
                    <a:pt x="31004" y="67988"/>
                    <a:pt x="32646" y="68724"/>
                    <a:pt x="34362" y="68724"/>
                  </a:cubicBezTo>
                  <a:cubicBezTo>
                    <a:pt x="36078" y="68724"/>
                    <a:pt x="37695" y="67988"/>
                    <a:pt x="38872" y="66738"/>
                  </a:cubicBezTo>
                  <a:lnTo>
                    <a:pt x="44999" y="60072"/>
                  </a:lnTo>
                  <a:lnTo>
                    <a:pt x="54067" y="60440"/>
                  </a:lnTo>
                  <a:cubicBezTo>
                    <a:pt x="54153" y="60443"/>
                    <a:pt x="54240" y="60445"/>
                    <a:pt x="54326" y="60445"/>
                  </a:cubicBezTo>
                  <a:cubicBezTo>
                    <a:pt x="55949" y="60445"/>
                    <a:pt x="57510" y="59791"/>
                    <a:pt x="58650" y="58650"/>
                  </a:cubicBezTo>
                  <a:cubicBezTo>
                    <a:pt x="59851" y="57450"/>
                    <a:pt x="60513" y="55783"/>
                    <a:pt x="60439" y="54067"/>
                  </a:cubicBezTo>
                  <a:lnTo>
                    <a:pt x="60072" y="44999"/>
                  </a:lnTo>
                  <a:lnTo>
                    <a:pt x="66738" y="38872"/>
                  </a:lnTo>
                  <a:cubicBezTo>
                    <a:pt x="67988" y="37695"/>
                    <a:pt x="68699" y="36078"/>
                    <a:pt x="68699" y="34362"/>
                  </a:cubicBezTo>
                  <a:cubicBezTo>
                    <a:pt x="68699" y="32647"/>
                    <a:pt x="67988" y="31005"/>
                    <a:pt x="66738" y="29853"/>
                  </a:cubicBezTo>
                  <a:lnTo>
                    <a:pt x="60072" y="23701"/>
                  </a:lnTo>
                  <a:lnTo>
                    <a:pt x="60439" y="14657"/>
                  </a:lnTo>
                  <a:cubicBezTo>
                    <a:pt x="60513" y="12942"/>
                    <a:pt x="59851" y="11275"/>
                    <a:pt x="58650" y="10074"/>
                  </a:cubicBezTo>
                  <a:cubicBezTo>
                    <a:pt x="57512" y="8912"/>
                    <a:pt x="55955" y="8279"/>
                    <a:pt x="54334" y="8279"/>
                  </a:cubicBezTo>
                  <a:cubicBezTo>
                    <a:pt x="54245" y="8279"/>
                    <a:pt x="54156" y="8281"/>
                    <a:pt x="54067" y="8285"/>
                  </a:cubicBezTo>
                  <a:lnTo>
                    <a:pt x="44999" y="8653"/>
                  </a:lnTo>
                  <a:lnTo>
                    <a:pt x="38872" y="1986"/>
                  </a:lnTo>
                  <a:cubicBezTo>
                    <a:pt x="37695" y="712"/>
                    <a:pt x="36078" y="1"/>
                    <a:pt x="34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3804475" y="1877125"/>
              <a:ext cx="859050" cy="1718100"/>
            </a:xfrm>
            <a:custGeom>
              <a:rect b="b" l="l" r="r" t="t"/>
              <a:pathLst>
                <a:path extrusionOk="0" h="68724" w="34362">
                  <a:moveTo>
                    <a:pt x="0" y="1"/>
                  </a:moveTo>
                  <a:lnTo>
                    <a:pt x="0" y="68724"/>
                  </a:lnTo>
                  <a:lnTo>
                    <a:pt x="25" y="68724"/>
                  </a:lnTo>
                  <a:cubicBezTo>
                    <a:pt x="1716" y="68724"/>
                    <a:pt x="3358" y="67988"/>
                    <a:pt x="4510" y="66738"/>
                  </a:cubicBezTo>
                  <a:lnTo>
                    <a:pt x="10662" y="60072"/>
                  </a:lnTo>
                  <a:lnTo>
                    <a:pt x="19730" y="60440"/>
                  </a:lnTo>
                  <a:cubicBezTo>
                    <a:pt x="19815" y="60443"/>
                    <a:pt x="19900" y="60445"/>
                    <a:pt x="19985" y="60445"/>
                  </a:cubicBezTo>
                  <a:cubicBezTo>
                    <a:pt x="21590" y="60445"/>
                    <a:pt x="23173" y="59791"/>
                    <a:pt x="24313" y="58650"/>
                  </a:cubicBezTo>
                  <a:cubicBezTo>
                    <a:pt x="25514" y="57450"/>
                    <a:pt x="26176" y="55783"/>
                    <a:pt x="26102" y="54067"/>
                  </a:cubicBezTo>
                  <a:lnTo>
                    <a:pt x="25735" y="44999"/>
                  </a:lnTo>
                  <a:lnTo>
                    <a:pt x="32401" y="38872"/>
                  </a:lnTo>
                  <a:cubicBezTo>
                    <a:pt x="33651" y="37695"/>
                    <a:pt x="34362" y="36078"/>
                    <a:pt x="34362" y="34362"/>
                  </a:cubicBezTo>
                  <a:cubicBezTo>
                    <a:pt x="34362" y="32647"/>
                    <a:pt x="33651" y="31005"/>
                    <a:pt x="32401" y="29853"/>
                  </a:cubicBezTo>
                  <a:lnTo>
                    <a:pt x="25735" y="23701"/>
                  </a:lnTo>
                  <a:lnTo>
                    <a:pt x="26102" y="14657"/>
                  </a:lnTo>
                  <a:cubicBezTo>
                    <a:pt x="26176" y="12942"/>
                    <a:pt x="25514" y="11275"/>
                    <a:pt x="24313" y="10074"/>
                  </a:cubicBezTo>
                  <a:cubicBezTo>
                    <a:pt x="23175" y="8912"/>
                    <a:pt x="21618" y="8279"/>
                    <a:pt x="19997" y="8279"/>
                  </a:cubicBezTo>
                  <a:cubicBezTo>
                    <a:pt x="19908" y="8279"/>
                    <a:pt x="19819" y="8281"/>
                    <a:pt x="19730" y="8285"/>
                  </a:cubicBezTo>
                  <a:lnTo>
                    <a:pt x="10662" y="8653"/>
                  </a:lnTo>
                  <a:lnTo>
                    <a:pt x="4510" y="1986"/>
                  </a:lnTo>
                  <a:cubicBezTo>
                    <a:pt x="3358" y="712"/>
                    <a:pt x="1716"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a:t>
            </a:r>
            <a:r>
              <a:rPr lang="en">
                <a:solidFill>
                  <a:schemeClr val="accent1"/>
                </a:solidFill>
              </a:rPr>
              <a:t>Team</a:t>
            </a:r>
            <a:endParaRPr>
              <a:solidFill>
                <a:schemeClr val="accent1"/>
              </a:solidFill>
            </a:endParaRPr>
          </a:p>
        </p:txBody>
      </p:sp>
      <p:pic>
        <p:nvPicPr>
          <p:cNvPr id="204" name="Google Shape;204;p28"/>
          <p:cNvPicPr preferRelativeResize="0"/>
          <p:nvPr/>
        </p:nvPicPr>
        <p:blipFill>
          <a:blip r:embed="rId3">
            <a:alphaModFix/>
          </a:blip>
          <a:stretch>
            <a:fillRect/>
          </a:stretch>
        </p:blipFill>
        <p:spPr>
          <a:xfrm>
            <a:off x="7216051" y="1987850"/>
            <a:ext cx="1530801" cy="1530801"/>
          </a:xfrm>
          <a:prstGeom prst="rect">
            <a:avLst/>
          </a:prstGeom>
          <a:noFill/>
          <a:ln>
            <a:noFill/>
          </a:ln>
        </p:spPr>
      </p:pic>
      <p:sp>
        <p:nvSpPr>
          <p:cNvPr id="205" name="Google Shape;205;p28"/>
          <p:cNvSpPr txBox="1"/>
          <p:nvPr/>
        </p:nvSpPr>
        <p:spPr>
          <a:xfrm>
            <a:off x="7069200" y="3642200"/>
            <a:ext cx="173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Eunjin Jeong</a:t>
            </a:r>
            <a:endParaRPr>
              <a:latin typeface="Barlow"/>
              <a:ea typeface="Barlow"/>
              <a:cs typeface="Barlow"/>
              <a:sym typeface="Barlow"/>
            </a:endParaRPr>
          </a:p>
        </p:txBody>
      </p:sp>
      <p:sp>
        <p:nvSpPr>
          <p:cNvPr id="206" name="Google Shape;206;p28"/>
          <p:cNvSpPr txBox="1"/>
          <p:nvPr/>
        </p:nvSpPr>
        <p:spPr>
          <a:xfrm>
            <a:off x="589625" y="3642200"/>
            <a:ext cx="1736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Yesol Lee</a:t>
            </a:r>
            <a:endParaRPr>
              <a:latin typeface="Barlow"/>
              <a:ea typeface="Barlow"/>
              <a:cs typeface="Barlow"/>
              <a:sym typeface="Barlow"/>
            </a:endParaRPr>
          </a:p>
          <a:p>
            <a:pPr indent="0" lvl="0" marL="0" rtl="0" algn="ctr">
              <a:spcBef>
                <a:spcPts val="0"/>
              </a:spcBef>
              <a:spcAft>
                <a:spcPts val="0"/>
              </a:spcAft>
              <a:buNone/>
            </a:pPr>
            <a:r>
              <a:rPr lang="en">
                <a:latin typeface="Barlow"/>
                <a:ea typeface="Barlow"/>
                <a:cs typeface="Barlow"/>
                <a:sym typeface="Barlow"/>
              </a:rPr>
              <a:t>(Sally)</a:t>
            </a:r>
            <a:endParaRPr>
              <a:latin typeface="Barlow"/>
              <a:ea typeface="Barlow"/>
              <a:cs typeface="Barlow"/>
              <a:sym typeface="Barlow"/>
            </a:endParaRPr>
          </a:p>
        </p:txBody>
      </p:sp>
      <p:sp>
        <p:nvSpPr>
          <p:cNvPr id="207" name="Google Shape;207;p28"/>
          <p:cNvSpPr txBox="1"/>
          <p:nvPr/>
        </p:nvSpPr>
        <p:spPr>
          <a:xfrm>
            <a:off x="2784550" y="3642200"/>
            <a:ext cx="173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Ji Qi</a:t>
            </a:r>
            <a:endParaRPr>
              <a:latin typeface="Barlow"/>
              <a:ea typeface="Barlow"/>
              <a:cs typeface="Barlow"/>
              <a:sym typeface="Barlow"/>
            </a:endParaRPr>
          </a:p>
        </p:txBody>
      </p:sp>
      <p:sp>
        <p:nvSpPr>
          <p:cNvPr id="208" name="Google Shape;208;p28"/>
          <p:cNvSpPr txBox="1"/>
          <p:nvPr/>
        </p:nvSpPr>
        <p:spPr>
          <a:xfrm>
            <a:off x="5029075" y="3642200"/>
            <a:ext cx="1736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Yongxin Lun</a:t>
            </a:r>
            <a:endParaRPr>
              <a:latin typeface="Barlow"/>
              <a:ea typeface="Barlow"/>
              <a:cs typeface="Barlow"/>
              <a:sym typeface="Barlow"/>
            </a:endParaRPr>
          </a:p>
          <a:p>
            <a:pPr indent="0" lvl="0" marL="0" rtl="0" algn="ctr">
              <a:spcBef>
                <a:spcPts val="0"/>
              </a:spcBef>
              <a:spcAft>
                <a:spcPts val="0"/>
              </a:spcAft>
              <a:buNone/>
            </a:pPr>
            <a:r>
              <a:rPr lang="en">
                <a:latin typeface="Barlow"/>
                <a:ea typeface="Barlow"/>
                <a:cs typeface="Barlow"/>
                <a:sym typeface="Barlow"/>
              </a:rPr>
              <a:t>(Caroline)</a:t>
            </a:r>
            <a:endParaRPr>
              <a:latin typeface="Barlow"/>
              <a:ea typeface="Barlow"/>
              <a:cs typeface="Barlow"/>
              <a:sym typeface="Barlow"/>
            </a:endParaRPr>
          </a:p>
        </p:txBody>
      </p:sp>
      <p:pic>
        <p:nvPicPr>
          <p:cNvPr id="209" name="Google Shape;209;p28"/>
          <p:cNvPicPr preferRelativeResize="0"/>
          <p:nvPr/>
        </p:nvPicPr>
        <p:blipFill>
          <a:blip r:embed="rId4">
            <a:alphaModFix/>
          </a:blip>
          <a:stretch>
            <a:fillRect/>
          </a:stretch>
        </p:blipFill>
        <p:spPr>
          <a:xfrm>
            <a:off x="2841875" y="1933900"/>
            <a:ext cx="1622051" cy="1622051"/>
          </a:xfrm>
          <a:prstGeom prst="rect">
            <a:avLst/>
          </a:prstGeom>
          <a:noFill/>
          <a:ln>
            <a:noFill/>
          </a:ln>
        </p:spPr>
      </p:pic>
      <p:pic>
        <p:nvPicPr>
          <p:cNvPr id="210" name="Google Shape;210;p28"/>
          <p:cNvPicPr preferRelativeResize="0"/>
          <p:nvPr/>
        </p:nvPicPr>
        <p:blipFill>
          <a:blip r:embed="rId5">
            <a:alphaModFix/>
          </a:blip>
          <a:stretch>
            <a:fillRect/>
          </a:stretch>
        </p:blipFill>
        <p:spPr>
          <a:xfrm>
            <a:off x="671425" y="1960875"/>
            <a:ext cx="1568100" cy="1568100"/>
          </a:xfrm>
          <a:prstGeom prst="rect">
            <a:avLst/>
          </a:prstGeom>
          <a:noFill/>
          <a:ln>
            <a:noFill/>
          </a:ln>
        </p:spPr>
      </p:pic>
      <p:pic>
        <p:nvPicPr>
          <p:cNvPr id="211" name="Google Shape;211;p28"/>
          <p:cNvPicPr preferRelativeResize="0"/>
          <p:nvPr/>
        </p:nvPicPr>
        <p:blipFill>
          <a:blip r:embed="rId6">
            <a:alphaModFix/>
          </a:blip>
          <a:stretch>
            <a:fillRect/>
          </a:stretch>
        </p:blipFill>
        <p:spPr>
          <a:xfrm>
            <a:off x="5066275" y="1971212"/>
            <a:ext cx="1547425" cy="1547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p46"/>
          <p:cNvSpPr txBox="1"/>
          <p:nvPr>
            <p:ph type="ctrTitle"/>
          </p:nvPr>
        </p:nvSpPr>
        <p:spPr>
          <a:xfrm>
            <a:off x="573925" y="1792225"/>
            <a:ext cx="4462500" cy="2056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a:solidFill>
                  <a:schemeClr val="accent1"/>
                </a:solidFill>
              </a:rPr>
              <a:t>Text Vectorization</a:t>
            </a:r>
            <a:r>
              <a:rPr lang="en"/>
              <a:t> </a:t>
            </a:r>
            <a:endParaRPr/>
          </a:p>
          <a:p>
            <a:pPr indent="0" lvl="0" marL="0" rtl="0" algn="l">
              <a:spcBef>
                <a:spcPts val="0"/>
              </a:spcBef>
              <a:spcAft>
                <a:spcPts val="0"/>
              </a:spcAft>
              <a:buNone/>
            </a:pPr>
            <a:r>
              <a:rPr lang="en">
                <a:solidFill>
                  <a:schemeClr val="accent6"/>
                </a:solidFill>
              </a:rPr>
              <a:t>Layer</a:t>
            </a:r>
            <a:endParaRPr>
              <a:solidFill>
                <a:schemeClr val="accent6"/>
              </a:solidFill>
            </a:endParaRPr>
          </a:p>
        </p:txBody>
      </p:sp>
      <p:sp>
        <p:nvSpPr>
          <p:cNvPr id="681" name="Google Shape;681;p46"/>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grpSp>
        <p:nvGrpSpPr>
          <p:cNvPr id="682" name="Google Shape;682;p46"/>
          <p:cNvGrpSpPr/>
          <p:nvPr/>
        </p:nvGrpSpPr>
        <p:grpSpPr>
          <a:xfrm>
            <a:off x="4799050" y="539512"/>
            <a:ext cx="3859836" cy="4069059"/>
            <a:chOff x="4799050" y="388637"/>
            <a:chExt cx="3859836" cy="4069059"/>
          </a:xfrm>
        </p:grpSpPr>
        <p:sp>
          <p:nvSpPr>
            <p:cNvPr id="683" name="Google Shape;683;p46"/>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0" name="Shape 710"/>
        <p:cNvGrpSpPr/>
        <p:nvPr/>
      </p:nvGrpSpPr>
      <p:grpSpPr>
        <a:xfrm>
          <a:off x="0" y="0"/>
          <a:ext cx="0" cy="0"/>
          <a:chOff x="0" y="0"/>
          <a:chExt cx="0" cy="0"/>
        </a:xfrm>
      </p:grpSpPr>
      <p:sp>
        <p:nvSpPr>
          <p:cNvPr id="711" name="Google Shape;711;p47"/>
          <p:cNvSpPr/>
          <p:nvPr/>
        </p:nvSpPr>
        <p:spPr>
          <a:xfrm>
            <a:off x="1449513" y="849575"/>
            <a:ext cx="917133" cy="91714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47"/>
          <p:cNvGrpSpPr/>
          <p:nvPr/>
        </p:nvGrpSpPr>
        <p:grpSpPr>
          <a:xfrm>
            <a:off x="1644465" y="1051596"/>
            <a:ext cx="527232" cy="524218"/>
            <a:chOff x="1176525" y="238125"/>
            <a:chExt cx="5256550" cy="5226500"/>
          </a:xfrm>
        </p:grpSpPr>
        <p:sp>
          <p:nvSpPr>
            <p:cNvPr id="713" name="Google Shape;713;p47"/>
            <p:cNvSpPr/>
            <p:nvPr/>
          </p:nvSpPr>
          <p:spPr>
            <a:xfrm>
              <a:off x="3651900" y="238125"/>
              <a:ext cx="306400" cy="4920150"/>
            </a:xfrm>
            <a:custGeom>
              <a:rect b="b" l="l" r="r" t="t"/>
              <a:pathLst>
                <a:path extrusionOk="0" h="196806" w="12256">
                  <a:moveTo>
                    <a:pt x="6128" y="0"/>
                  </a:moveTo>
                  <a:cubicBezTo>
                    <a:pt x="2746" y="0"/>
                    <a:pt x="1" y="2745"/>
                    <a:pt x="1" y="6127"/>
                  </a:cubicBezTo>
                  <a:lnTo>
                    <a:pt x="1" y="190678"/>
                  </a:lnTo>
                  <a:cubicBezTo>
                    <a:pt x="1" y="194060"/>
                    <a:pt x="2746" y="196805"/>
                    <a:pt x="6128" y="196805"/>
                  </a:cubicBezTo>
                  <a:cubicBezTo>
                    <a:pt x="9510" y="196805"/>
                    <a:pt x="12255" y="194060"/>
                    <a:pt x="12255" y="190678"/>
                  </a:cubicBezTo>
                  <a:lnTo>
                    <a:pt x="12255" y="6127"/>
                  </a:lnTo>
                  <a:cubicBezTo>
                    <a:pt x="12255" y="2745"/>
                    <a:pt x="9510" y="0"/>
                    <a:pt x="6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3805075" y="238125"/>
              <a:ext cx="153225" cy="4920150"/>
            </a:xfrm>
            <a:custGeom>
              <a:rect b="b" l="l" r="r" t="t"/>
              <a:pathLst>
                <a:path extrusionOk="0" h="196806" w="6129">
                  <a:moveTo>
                    <a:pt x="1" y="0"/>
                  </a:moveTo>
                  <a:lnTo>
                    <a:pt x="1" y="196805"/>
                  </a:lnTo>
                  <a:cubicBezTo>
                    <a:pt x="3383" y="196805"/>
                    <a:pt x="6128" y="194060"/>
                    <a:pt x="6128" y="190678"/>
                  </a:cubicBezTo>
                  <a:lnTo>
                    <a:pt x="6128" y="6127"/>
                  </a:lnTo>
                  <a:cubicBezTo>
                    <a:pt x="6128" y="2745"/>
                    <a:pt x="338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3140900" y="3943225"/>
              <a:ext cx="1327775" cy="939325"/>
            </a:xfrm>
            <a:custGeom>
              <a:rect b="b" l="l" r="r" t="t"/>
              <a:pathLst>
                <a:path extrusionOk="0" h="37573" w="53111">
                  <a:moveTo>
                    <a:pt x="26568" y="1"/>
                  </a:moveTo>
                  <a:cubicBezTo>
                    <a:pt x="11912" y="1"/>
                    <a:pt x="0" y="11912"/>
                    <a:pt x="0" y="26544"/>
                  </a:cubicBezTo>
                  <a:lnTo>
                    <a:pt x="0" y="31445"/>
                  </a:lnTo>
                  <a:cubicBezTo>
                    <a:pt x="0" y="34828"/>
                    <a:pt x="2745" y="37572"/>
                    <a:pt x="6128" y="37572"/>
                  </a:cubicBezTo>
                  <a:lnTo>
                    <a:pt x="46984" y="37572"/>
                  </a:lnTo>
                  <a:cubicBezTo>
                    <a:pt x="50366" y="37572"/>
                    <a:pt x="53111" y="34828"/>
                    <a:pt x="53111" y="31445"/>
                  </a:cubicBezTo>
                  <a:lnTo>
                    <a:pt x="53111" y="26544"/>
                  </a:lnTo>
                  <a:cubicBezTo>
                    <a:pt x="53111" y="11912"/>
                    <a:pt x="41200" y="1"/>
                    <a:pt x="2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805075" y="3943225"/>
              <a:ext cx="663600" cy="939325"/>
            </a:xfrm>
            <a:custGeom>
              <a:rect b="b" l="l" r="r" t="t"/>
              <a:pathLst>
                <a:path extrusionOk="0" h="37573" w="26544">
                  <a:moveTo>
                    <a:pt x="1" y="1"/>
                  </a:moveTo>
                  <a:lnTo>
                    <a:pt x="1" y="37572"/>
                  </a:lnTo>
                  <a:lnTo>
                    <a:pt x="20417" y="37572"/>
                  </a:lnTo>
                  <a:cubicBezTo>
                    <a:pt x="23799" y="37572"/>
                    <a:pt x="26544" y="34828"/>
                    <a:pt x="26544" y="31445"/>
                  </a:cubicBezTo>
                  <a:lnTo>
                    <a:pt x="26544" y="26544"/>
                  </a:lnTo>
                  <a:cubicBezTo>
                    <a:pt x="26544" y="11912"/>
                    <a:pt x="1463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2123775" y="4545525"/>
              <a:ext cx="3362625" cy="919100"/>
            </a:xfrm>
            <a:custGeom>
              <a:rect b="b" l="l" r="r" t="t"/>
              <a:pathLst>
                <a:path extrusionOk="0" h="36764" w="134505">
                  <a:moveTo>
                    <a:pt x="42156" y="1"/>
                  </a:moveTo>
                  <a:cubicBezTo>
                    <a:pt x="40931" y="1"/>
                    <a:pt x="39754" y="368"/>
                    <a:pt x="38749" y="1079"/>
                  </a:cubicBezTo>
                  <a:cubicBezTo>
                    <a:pt x="35122" y="3579"/>
                    <a:pt x="7378" y="22671"/>
                    <a:pt x="3162" y="25588"/>
                  </a:cubicBezTo>
                  <a:cubicBezTo>
                    <a:pt x="957" y="27083"/>
                    <a:pt x="1" y="29877"/>
                    <a:pt x="785" y="32450"/>
                  </a:cubicBezTo>
                  <a:cubicBezTo>
                    <a:pt x="1569" y="35024"/>
                    <a:pt x="3922" y="36764"/>
                    <a:pt x="6569" y="36764"/>
                  </a:cubicBezTo>
                  <a:lnTo>
                    <a:pt x="127912" y="36764"/>
                  </a:lnTo>
                  <a:cubicBezTo>
                    <a:pt x="130584" y="36764"/>
                    <a:pt x="132936" y="35024"/>
                    <a:pt x="133721" y="32450"/>
                  </a:cubicBezTo>
                  <a:cubicBezTo>
                    <a:pt x="134505" y="29877"/>
                    <a:pt x="133525" y="27083"/>
                    <a:pt x="131319" y="25588"/>
                  </a:cubicBezTo>
                  <a:cubicBezTo>
                    <a:pt x="128353" y="23529"/>
                    <a:pt x="99433" y="3603"/>
                    <a:pt x="95732" y="1079"/>
                  </a:cubicBezTo>
                  <a:cubicBezTo>
                    <a:pt x="94727" y="368"/>
                    <a:pt x="93526" y="1"/>
                    <a:pt x="92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1176525" y="1821375"/>
              <a:ext cx="1559400" cy="1634225"/>
            </a:xfrm>
            <a:custGeom>
              <a:rect b="b" l="l" r="r" t="t"/>
              <a:pathLst>
                <a:path extrusionOk="0" h="65369" w="62376">
                  <a:moveTo>
                    <a:pt x="31641" y="1"/>
                  </a:moveTo>
                  <a:cubicBezTo>
                    <a:pt x="29239" y="1"/>
                    <a:pt x="27058" y="1373"/>
                    <a:pt x="26053" y="3554"/>
                  </a:cubicBezTo>
                  <a:lnTo>
                    <a:pt x="1446" y="56665"/>
                  </a:lnTo>
                  <a:cubicBezTo>
                    <a:pt x="0" y="59729"/>
                    <a:pt x="1348" y="63380"/>
                    <a:pt x="4412" y="64802"/>
                  </a:cubicBezTo>
                  <a:cubicBezTo>
                    <a:pt x="5247" y="65186"/>
                    <a:pt x="6122" y="65368"/>
                    <a:pt x="6983" y="65368"/>
                  </a:cubicBezTo>
                  <a:cubicBezTo>
                    <a:pt x="9301" y="65368"/>
                    <a:pt x="11512" y="64046"/>
                    <a:pt x="12549" y="61812"/>
                  </a:cubicBezTo>
                  <a:lnTo>
                    <a:pt x="31519" y="20907"/>
                  </a:lnTo>
                  <a:lnTo>
                    <a:pt x="49827" y="61738"/>
                  </a:lnTo>
                  <a:cubicBezTo>
                    <a:pt x="50831" y="64018"/>
                    <a:pt x="53062" y="65366"/>
                    <a:pt x="55415" y="65366"/>
                  </a:cubicBezTo>
                  <a:cubicBezTo>
                    <a:pt x="56248" y="65366"/>
                    <a:pt x="57106" y="65194"/>
                    <a:pt x="57915" y="64826"/>
                  </a:cubicBezTo>
                  <a:cubicBezTo>
                    <a:pt x="61003" y="63454"/>
                    <a:pt x="62375" y="59827"/>
                    <a:pt x="61003" y="56738"/>
                  </a:cubicBezTo>
                  <a:lnTo>
                    <a:pt x="37205" y="3628"/>
                  </a:lnTo>
                  <a:cubicBezTo>
                    <a:pt x="36224"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1813750" y="902300"/>
              <a:ext cx="2144550" cy="1225475"/>
            </a:xfrm>
            <a:custGeom>
              <a:rect b="b" l="l" r="r" t="t"/>
              <a:pathLst>
                <a:path extrusionOk="0" h="49019" w="85782">
                  <a:moveTo>
                    <a:pt x="79654" y="1"/>
                  </a:moveTo>
                  <a:cubicBezTo>
                    <a:pt x="53209" y="1"/>
                    <a:pt x="45562" y="11005"/>
                    <a:pt x="38822" y="20735"/>
                  </a:cubicBezTo>
                  <a:cubicBezTo>
                    <a:pt x="32597" y="29681"/>
                    <a:pt x="27671" y="36764"/>
                    <a:pt x="6128" y="36764"/>
                  </a:cubicBezTo>
                  <a:cubicBezTo>
                    <a:pt x="2745" y="36764"/>
                    <a:pt x="0" y="39509"/>
                    <a:pt x="0" y="42891"/>
                  </a:cubicBezTo>
                  <a:cubicBezTo>
                    <a:pt x="0" y="46273"/>
                    <a:pt x="2745" y="49018"/>
                    <a:pt x="6128" y="49018"/>
                  </a:cubicBezTo>
                  <a:cubicBezTo>
                    <a:pt x="18431" y="49018"/>
                    <a:pt x="27916" y="46788"/>
                    <a:pt x="35146" y="42229"/>
                  </a:cubicBezTo>
                  <a:cubicBezTo>
                    <a:pt x="41714" y="38038"/>
                    <a:pt x="45513" y="32548"/>
                    <a:pt x="48895" y="27720"/>
                  </a:cubicBezTo>
                  <a:cubicBezTo>
                    <a:pt x="54876" y="19068"/>
                    <a:pt x="59606" y="12255"/>
                    <a:pt x="79654" y="12255"/>
                  </a:cubicBezTo>
                  <a:cubicBezTo>
                    <a:pt x="83036" y="12255"/>
                    <a:pt x="85781" y="9510"/>
                    <a:pt x="85781" y="6128"/>
                  </a:cubicBezTo>
                  <a:cubicBezTo>
                    <a:pt x="85781" y="2745"/>
                    <a:pt x="83036" y="1"/>
                    <a:pt x="79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1190625" y="3149150"/>
              <a:ext cx="1531800" cy="929500"/>
            </a:xfrm>
            <a:custGeom>
              <a:rect b="b" l="l" r="r" t="t"/>
              <a:pathLst>
                <a:path extrusionOk="0" h="37180" w="61272">
                  <a:moveTo>
                    <a:pt x="6421" y="0"/>
                  </a:moveTo>
                  <a:cubicBezTo>
                    <a:pt x="3431" y="0"/>
                    <a:pt x="882" y="2157"/>
                    <a:pt x="392" y="5098"/>
                  </a:cubicBezTo>
                  <a:cubicBezTo>
                    <a:pt x="123" y="6618"/>
                    <a:pt x="0" y="8162"/>
                    <a:pt x="0" y="9706"/>
                  </a:cubicBezTo>
                  <a:cubicBezTo>
                    <a:pt x="0" y="24852"/>
                    <a:pt x="12328" y="37180"/>
                    <a:pt x="27474" y="37180"/>
                  </a:cubicBezTo>
                  <a:lnTo>
                    <a:pt x="33798" y="37180"/>
                  </a:lnTo>
                  <a:cubicBezTo>
                    <a:pt x="48944" y="37180"/>
                    <a:pt x="61272" y="24852"/>
                    <a:pt x="61272" y="9706"/>
                  </a:cubicBezTo>
                  <a:cubicBezTo>
                    <a:pt x="61272" y="8162"/>
                    <a:pt x="61149"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4873675" y="1821375"/>
              <a:ext cx="1559400" cy="1634225"/>
            </a:xfrm>
            <a:custGeom>
              <a:rect b="b" l="l" r="r" t="t"/>
              <a:pathLst>
                <a:path extrusionOk="0" h="65369" w="62376">
                  <a:moveTo>
                    <a:pt x="31641" y="1"/>
                  </a:moveTo>
                  <a:cubicBezTo>
                    <a:pt x="29239" y="1"/>
                    <a:pt x="27033" y="1373"/>
                    <a:pt x="26029" y="3554"/>
                  </a:cubicBezTo>
                  <a:lnTo>
                    <a:pt x="1422" y="56665"/>
                  </a:lnTo>
                  <a:cubicBezTo>
                    <a:pt x="0" y="59729"/>
                    <a:pt x="1324" y="63380"/>
                    <a:pt x="4412" y="64802"/>
                  </a:cubicBezTo>
                  <a:cubicBezTo>
                    <a:pt x="5241" y="65186"/>
                    <a:pt x="6113" y="65368"/>
                    <a:pt x="6972" y="65368"/>
                  </a:cubicBezTo>
                  <a:cubicBezTo>
                    <a:pt x="9288" y="65368"/>
                    <a:pt x="11512" y="64046"/>
                    <a:pt x="12549" y="61812"/>
                  </a:cubicBezTo>
                  <a:lnTo>
                    <a:pt x="31494" y="20907"/>
                  </a:lnTo>
                  <a:lnTo>
                    <a:pt x="49802" y="61738"/>
                  </a:lnTo>
                  <a:cubicBezTo>
                    <a:pt x="50807" y="64018"/>
                    <a:pt x="53062" y="65366"/>
                    <a:pt x="55390" y="65366"/>
                  </a:cubicBezTo>
                  <a:cubicBezTo>
                    <a:pt x="56223" y="65366"/>
                    <a:pt x="57081" y="65194"/>
                    <a:pt x="57890" y="64826"/>
                  </a:cubicBezTo>
                  <a:cubicBezTo>
                    <a:pt x="60978" y="63454"/>
                    <a:pt x="62375" y="59827"/>
                    <a:pt x="60978" y="56738"/>
                  </a:cubicBezTo>
                  <a:lnTo>
                    <a:pt x="37180" y="3628"/>
                  </a:lnTo>
                  <a:cubicBezTo>
                    <a:pt x="36200"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4887150" y="3149150"/>
              <a:ext cx="1531825" cy="929500"/>
            </a:xfrm>
            <a:custGeom>
              <a:rect b="b" l="l" r="r" t="t"/>
              <a:pathLst>
                <a:path extrusionOk="0" h="37180" w="61273">
                  <a:moveTo>
                    <a:pt x="6446" y="0"/>
                  </a:moveTo>
                  <a:cubicBezTo>
                    <a:pt x="3456" y="0"/>
                    <a:pt x="907" y="2157"/>
                    <a:pt x="393" y="5098"/>
                  </a:cubicBezTo>
                  <a:cubicBezTo>
                    <a:pt x="147" y="6618"/>
                    <a:pt x="0" y="8162"/>
                    <a:pt x="0" y="9706"/>
                  </a:cubicBezTo>
                  <a:cubicBezTo>
                    <a:pt x="0" y="24852"/>
                    <a:pt x="12328" y="37180"/>
                    <a:pt x="27475" y="37180"/>
                  </a:cubicBezTo>
                  <a:lnTo>
                    <a:pt x="33798" y="37180"/>
                  </a:lnTo>
                  <a:cubicBezTo>
                    <a:pt x="48969" y="37180"/>
                    <a:pt x="61272" y="24852"/>
                    <a:pt x="61272" y="9706"/>
                  </a:cubicBezTo>
                  <a:cubicBezTo>
                    <a:pt x="61272" y="8162"/>
                    <a:pt x="61150"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3672750" y="902300"/>
              <a:ext cx="2144525" cy="1225475"/>
            </a:xfrm>
            <a:custGeom>
              <a:rect b="b" l="l" r="r" t="t"/>
              <a:pathLst>
                <a:path extrusionOk="0" h="49019" w="85781">
                  <a:moveTo>
                    <a:pt x="6127" y="1"/>
                  </a:moveTo>
                  <a:cubicBezTo>
                    <a:pt x="2745" y="1"/>
                    <a:pt x="0" y="2745"/>
                    <a:pt x="0" y="6128"/>
                  </a:cubicBezTo>
                  <a:cubicBezTo>
                    <a:pt x="0" y="9510"/>
                    <a:pt x="2745" y="12255"/>
                    <a:pt x="6127" y="12255"/>
                  </a:cubicBezTo>
                  <a:cubicBezTo>
                    <a:pt x="26151" y="12255"/>
                    <a:pt x="30881" y="19068"/>
                    <a:pt x="36886" y="27720"/>
                  </a:cubicBezTo>
                  <a:cubicBezTo>
                    <a:pt x="40243" y="32548"/>
                    <a:pt x="44042" y="38038"/>
                    <a:pt x="50635" y="42229"/>
                  </a:cubicBezTo>
                  <a:cubicBezTo>
                    <a:pt x="57841" y="46788"/>
                    <a:pt x="67350" y="49018"/>
                    <a:pt x="79654" y="49018"/>
                  </a:cubicBezTo>
                  <a:cubicBezTo>
                    <a:pt x="83036" y="49018"/>
                    <a:pt x="85781" y="46273"/>
                    <a:pt x="85781" y="42891"/>
                  </a:cubicBezTo>
                  <a:cubicBezTo>
                    <a:pt x="85781" y="39509"/>
                    <a:pt x="83036" y="36764"/>
                    <a:pt x="79654" y="36764"/>
                  </a:cubicBezTo>
                  <a:cubicBezTo>
                    <a:pt x="58086" y="36764"/>
                    <a:pt x="53160" y="29681"/>
                    <a:pt x="46959" y="20735"/>
                  </a:cubicBezTo>
                  <a:cubicBezTo>
                    <a:pt x="40194" y="11005"/>
                    <a:pt x="32572" y="1"/>
                    <a:pt x="6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3345550" y="614325"/>
              <a:ext cx="919100" cy="919100"/>
            </a:xfrm>
            <a:custGeom>
              <a:rect b="b" l="l" r="r" t="t"/>
              <a:pathLst>
                <a:path extrusionOk="0" h="36764" w="36764">
                  <a:moveTo>
                    <a:pt x="18382" y="0"/>
                  </a:moveTo>
                  <a:cubicBezTo>
                    <a:pt x="8235" y="0"/>
                    <a:pt x="0" y="8235"/>
                    <a:pt x="0" y="18382"/>
                  </a:cubicBezTo>
                  <a:cubicBezTo>
                    <a:pt x="0" y="28504"/>
                    <a:pt x="8235" y="36764"/>
                    <a:pt x="18382" y="36764"/>
                  </a:cubicBezTo>
                  <a:cubicBezTo>
                    <a:pt x="28504" y="36764"/>
                    <a:pt x="36764" y="28504"/>
                    <a:pt x="36764" y="18382"/>
                  </a:cubicBezTo>
                  <a:cubicBezTo>
                    <a:pt x="36764" y="8235"/>
                    <a:pt x="2850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3805075" y="614325"/>
              <a:ext cx="459575" cy="919100"/>
            </a:xfrm>
            <a:custGeom>
              <a:rect b="b" l="l" r="r" t="t"/>
              <a:pathLst>
                <a:path extrusionOk="0" h="36764" w="18383">
                  <a:moveTo>
                    <a:pt x="1" y="0"/>
                  </a:moveTo>
                  <a:lnTo>
                    <a:pt x="1" y="36764"/>
                  </a:lnTo>
                  <a:cubicBezTo>
                    <a:pt x="10123" y="36764"/>
                    <a:pt x="18383" y="28504"/>
                    <a:pt x="18383" y="18382"/>
                  </a:cubicBezTo>
                  <a:cubicBezTo>
                    <a:pt x="18383" y="8235"/>
                    <a:pt x="1012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3805075" y="4545525"/>
              <a:ext cx="1681325" cy="919100"/>
            </a:xfrm>
            <a:custGeom>
              <a:rect b="b" l="l" r="r" t="t"/>
              <a:pathLst>
                <a:path extrusionOk="0" h="36764" w="67253">
                  <a:moveTo>
                    <a:pt x="1" y="1"/>
                  </a:moveTo>
                  <a:lnTo>
                    <a:pt x="1" y="36764"/>
                  </a:lnTo>
                  <a:lnTo>
                    <a:pt x="60660" y="36764"/>
                  </a:lnTo>
                  <a:cubicBezTo>
                    <a:pt x="63332" y="36764"/>
                    <a:pt x="65684" y="35024"/>
                    <a:pt x="66469" y="32450"/>
                  </a:cubicBezTo>
                  <a:cubicBezTo>
                    <a:pt x="67253" y="29877"/>
                    <a:pt x="66273" y="27083"/>
                    <a:pt x="64067" y="25588"/>
                  </a:cubicBezTo>
                  <a:cubicBezTo>
                    <a:pt x="61101" y="23529"/>
                    <a:pt x="32181" y="3603"/>
                    <a:pt x="28480" y="1079"/>
                  </a:cubicBezTo>
                  <a:cubicBezTo>
                    <a:pt x="27475" y="368"/>
                    <a:pt x="26274" y="1"/>
                    <a:pt x="25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47"/>
          <p:cNvSpPr txBox="1"/>
          <p:nvPr>
            <p:ph idx="4" type="ctrTitle"/>
          </p:nvPr>
        </p:nvSpPr>
        <p:spPr>
          <a:xfrm>
            <a:off x="1187550" y="194075"/>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a:t>
            </a:r>
            <a:r>
              <a:rPr lang="en">
                <a:solidFill>
                  <a:schemeClr val="accent1"/>
                </a:solidFill>
              </a:rPr>
              <a:t>Text Vectorization</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728" name="Google Shape;728;p47"/>
          <p:cNvSpPr txBox="1"/>
          <p:nvPr>
            <p:ph type="ctrTitle"/>
          </p:nvPr>
        </p:nvSpPr>
        <p:spPr>
          <a:xfrm>
            <a:off x="489675" y="1575813"/>
            <a:ext cx="30564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Text Vectorization Layer</a:t>
            </a:r>
            <a:endParaRPr sz="1800"/>
          </a:p>
        </p:txBody>
      </p:sp>
      <p:sp>
        <p:nvSpPr>
          <p:cNvPr id="729" name="Google Shape;729;p47"/>
          <p:cNvSpPr txBox="1"/>
          <p:nvPr>
            <p:ph idx="1" type="subTitle"/>
          </p:nvPr>
        </p:nvSpPr>
        <p:spPr>
          <a:xfrm>
            <a:off x="552900" y="2633975"/>
            <a:ext cx="5120100" cy="13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keras.layers.TextVectorization</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    ngrams=2,</a:t>
            </a:r>
            <a:endParaRPr/>
          </a:p>
          <a:p>
            <a:pPr indent="0" lvl="0" marL="0" rtl="0" algn="l">
              <a:spcBef>
                <a:spcPts val="0"/>
              </a:spcBef>
              <a:spcAft>
                <a:spcPts val="0"/>
              </a:spcAft>
              <a:buNone/>
            </a:pPr>
            <a:r>
              <a:rPr lang="en"/>
              <a:t>    max_tokens=20000,</a:t>
            </a:r>
            <a:endParaRPr/>
          </a:p>
          <a:p>
            <a:pPr indent="0" lvl="0" marL="0" rtl="0" algn="l">
              <a:spcBef>
                <a:spcPts val="0"/>
              </a:spcBef>
              <a:spcAft>
                <a:spcPts val="0"/>
              </a:spcAft>
              <a:buNone/>
            </a:pPr>
            <a:r>
              <a:rPr lang="en"/>
              <a:t>    output_mode = </a:t>
            </a:r>
            <a:r>
              <a:rPr lang="en">
                <a:solidFill>
                  <a:schemeClr val="accent1"/>
                </a:solidFill>
              </a:rPr>
              <a:t>"tf_idf" </a:t>
            </a:r>
            <a:endParaRPr>
              <a:solidFill>
                <a:schemeClr val="accent1"/>
              </a:solidFill>
            </a:endParaRPr>
          </a:p>
          <a:p>
            <a:pPr indent="0" lvl="0" marL="0" rtl="0" algn="l">
              <a:spcBef>
                <a:spcPts val="0"/>
              </a:spcBef>
              <a:spcAft>
                <a:spcPts val="0"/>
              </a:spcAft>
              <a:buNone/>
            </a:pPr>
            <a:r>
              <a:rPr lang="en"/>
              <a:t>)</a:t>
            </a:r>
            <a:endParaRPr/>
          </a:p>
        </p:txBody>
      </p:sp>
      <p:sp>
        <p:nvSpPr>
          <p:cNvPr id="730" name="Google Shape;730;p47"/>
          <p:cNvSpPr txBox="1"/>
          <p:nvPr>
            <p:ph idx="1" type="subTitle"/>
          </p:nvPr>
        </p:nvSpPr>
        <p:spPr>
          <a:xfrm>
            <a:off x="5227325" y="2826875"/>
            <a:ext cx="5120100" cy="1365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Ngrams = 2</a:t>
            </a:r>
            <a:endParaRPr/>
          </a:p>
          <a:p>
            <a:pPr indent="-292100" lvl="0" marL="457200" rtl="0" algn="l">
              <a:spcBef>
                <a:spcPts val="0"/>
              </a:spcBef>
              <a:spcAft>
                <a:spcPts val="0"/>
              </a:spcAft>
              <a:buSzPts val="1000"/>
              <a:buChar char="●"/>
            </a:pPr>
            <a:r>
              <a:rPr lang="en"/>
              <a:t>Max_tokens = 20000</a:t>
            </a:r>
            <a:endParaRPr/>
          </a:p>
          <a:p>
            <a:pPr indent="-292100" lvl="0" marL="457200" rtl="0" algn="l">
              <a:spcBef>
                <a:spcPts val="0"/>
              </a:spcBef>
              <a:spcAft>
                <a:spcPts val="0"/>
              </a:spcAft>
              <a:buSzPts val="1000"/>
              <a:buChar char="●"/>
            </a:pPr>
            <a:r>
              <a:rPr lang="en"/>
              <a:t>Output_mode = “tf_idf”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48"/>
          <p:cNvSpPr/>
          <p:nvPr/>
        </p:nvSpPr>
        <p:spPr>
          <a:xfrm>
            <a:off x="1281350" y="779175"/>
            <a:ext cx="917133" cy="91714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8"/>
          <p:cNvGrpSpPr/>
          <p:nvPr/>
        </p:nvGrpSpPr>
        <p:grpSpPr>
          <a:xfrm>
            <a:off x="1459148" y="1020656"/>
            <a:ext cx="561525" cy="445313"/>
            <a:chOff x="1190625" y="779150"/>
            <a:chExt cx="5228350" cy="4146300"/>
          </a:xfrm>
        </p:grpSpPr>
        <p:sp>
          <p:nvSpPr>
            <p:cNvPr id="737" name="Google Shape;737;p48"/>
            <p:cNvSpPr/>
            <p:nvPr/>
          </p:nvSpPr>
          <p:spPr>
            <a:xfrm>
              <a:off x="1190625" y="1777275"/>
              <a:ext cx="2069175" cy="781850"/>
            </a:xfrm>
            <a:custGeom>
              <a:rect b="b" l="l" r="r" t="t"/>
              <a:pathLst>
                <a:path extrusionOk="0" h="31274" w="82767">
                  <a:moveTo>
                    <a:pt x="6127" y="0"/>
                  </a:moveTo>
                  <a:cubicBezTo>
                    <a:pt x="2745" y="0"/>
                    <a:pt x="0" y="2132"/>
                    <a:pt x="0" y="4779"/>
                  </a:cubicBezTo>
                  <a:lnTo>
                    <a:pt x="0" y="26494"/>
                  </a:lnTo>
                  <a:cubicBezTo>
                    <a:pt x="0" y="29141"/>
                    <a:pt x="2745" y="31273"/>
                    <a:pt x="6127" y="31273"/>
                  </a:cubicBezTo>
                  <a:lnTo>
                    <a:pt x="82766" y="31273"/>
                  </a:lnTo>
                  <a:lnTo>
                    <a:pt x="82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3166025" y="1777275"/>
              <a:ext cx="1026925" cy="781850"/>
            </a:xfrm>
            <a:custGeom>
              <a:rect b="b" l="l" r="r" t="t"/>
              <a:pathLst>
                <a:path extrusionOk="0" h="31274" w="41077">
                  <a:moveTo>
                    <a:pt x="0" y="0"/>
                  </a:moveTo>
                  <a:lnTo>
                    <a:pt x="0" y="31273"/>
                  </a:lnTo>
                  <a:lnTo>
                    <a:pt x="34950" y="31273"/>
                  </a:lnTo>
                  <a:cubicBezTo>
                    <a:pt x="38332" y="31273"/>
                    <a:pt x="41077" y="29141"/>
                    <a:pt x="41077" y="26494"/>
                  </a:cubicBezTo>
                  <a:lnTo>
                    <a:pt x="41077" y="4779"/>
                  </a:lnTo>
                  <a:cubicBezTo>
                    <a:pt x="41077" y="2132"/>
                    <a:pt x="38332" y="0"/>
                    <a:pt x="34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3713800" y="1249100"/>
              <a:ext cx="2040975" cy="1838175"/>
            </a:xfrm>
            <a:custGeom>
              <a:rect b="b" l="l" r="r" t="t"/>
              <a:pathLst>
                <a:path extrusionOk="0" h="73527" w="81639">
                  <a:moveTo>
                    <a:pt x="14901" y="0"/>
                  </a:moveTo>
                  <a:cubicBezTo>
                    <a:pt x="12573" y="0"/>
                    <a:pt x="10465" y="1299"/>
                    <a:pt x="9436" y="3358"/>
                  </a:cubicBezTo>
                  <a:cubicBezTo>
                    <a:pt x="2990" y="16029"/>
                    <a:pt x="0" y="26642"/>
                    <a:pt x="0" y="36764"/>
                  </a:cubicBezTo>
                  <a:cubicBezTo>
                    <a:pt x="0" y="46910"/>
                    <a:pt x="2990" y="57523"/>
                    <a:pt x="9436" y="70169"/>
                  </a:cubicBezTo>
                  <a:cubicBezTo>
                    <a:pt x="10465" y="72228"/>
                    <a:pt x="12598" y="73527"/>
                    <a:pt x="14901" y="73527"/>
                  </a:cubicBezTo>
                  <a:lnTo>
                    <a:pt x="66738" y="73527"/>
                  </a:lnTo>
                  <a:cubicBezTo>
                    <a:pt x="69041" y="73527"/>
                    <a:pt x="71149" y="72228"/>
                    <a:pt x="72203" y="70169"/>
                  </a:cubicBezTo>
                  <a:cubicBezTo>
                    <a:pt x="78624" y="57523"/>
                    <a:pt x="81614" y="46910"/>
                    <a:pt x="81639" y="36764"/>
                  </a:cubicBezTo>
                  <a:cubicBezTo>
                    <a:pt x="81639" y="26642"/>
                    <a:pt x="78649" y="16029"/>
                    <a:pt x="72203" y="3358"/>
                  </a:cubicBezTo>
                  <a:cubicBezTo>
                    <a:pt x="71149" y="1299"/>
                    <a:pt x="69041" y="0"/>
                    <a:pt x="6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4733975" y="1249100"/>
              <a:ext cx="1020800" cy="1838175"/>
            </a:xfrm>
            <a:custGeom>
              <a:rect b="b" l="l" r="r" t="t"/>
              <a:pathLst>
                <a:path extrusionOk="0" h="73527" w="40832">
                  <a:moveTo>
                    <a:pt x="0" y="0"/>
                  </a:moveTo>
                  <a:lnTo>
                    <a:pt x="0" y="73527"/>
                  </a:lnTo>
                  <a:lnTo>
                    <a:pt x="25931" y="73527"/>
                  </a:lnTo>
                  <a:cubicBezTo>
                    <a:pt x="28234" y="73527"/>
                    <a:pt x="30342" y="72228"/>
                    <a:pt x="31396" y="70169"/>
                  </a:cubicBezTo>
                  <a:cubicBezTo>
                    <a:pt x="37817" y="57523"/>
                    <a:pt x="40807" y="46910"/>
                    <a:pt x="40832" y="36764"/>
                  </a:cubicBezTo>
                  <a:cubicBezTo>
                    <a:pt x="40832" y="26642"/>
                    <a:pt x="37842" y="16029"/>
                    <a:pt x="31396" y="3358"/>
                  </a:cubicBezTo>
                  <a:cubicBezTo>
                    <a:pt x="30342" y="1299"/>
                    <a:pt x="28234" y="0"/>
                    <a:pt x="25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3049000" y="4006325"/>
              <a:ext cx="3369975" cy="919125"/>
            </a:xfrm>
            <a:custGeom>
              <a:rect b="b" l="l" r="r" t="t"/>
              <a:pathLst>
                <a:path extrusionOk="0" h="36765" w="134799">
                  <a:moveTo>
                    <a:pt x="30244" y="1"/>
                  </a:moveTo>
                  <a:cubicBezTo>
                    <a:pt x="13578" y="1"/>
                    <a:pt x="0" y="13554"/>
                    <a:pt x="0" y="30220"/>
                  </a:cubicBezTo>
                  <a:lnTo>
                    <a:pt x="0" y="30637"/>
                  </a:lnTo>
                  <a:cubicBezTo>
                    <a:pt x="0" y="34019"/>
                    <a:pt x="2745" y="36764"/>
                    <a:pt x="6127" y="36764"/>
                  </a:cubicBezTo>
                  <a:lnTo>
                    <a:pt x="128671" y="36764"/>
                  </a:lnTo>
                  <a:cubicBezTo>
                    <a:pt x="132053" y="36764"/>
                    <a:pt x="134798" y="34019"/>
                    <a:pt x="134798" y="30637"/>
                  </a:cubicBezTo>
                  <a:lnTo>
                    <a:pt x="134798" y="30220"/>
                  </a:lnTo>
                  <a:cubicBezTo>
                    <a:pt x="134798" y="13554"/>
                    <a:pt x="121245" y="1"/>
                    <a:pt x="10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3580225" y="77915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44"/>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3580225" y="295430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19"/>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4733975" y="779150"/>
              <a:ext cx="1154375" cy="612750"/>
            </a:xfrm>
            <a:custGeom>
              <a:rect b="b" l="l" r="r" t="t"/>
              <a:pathLst>
                <a:path extrusionOk="0" h="24510" w="46175">
                  <a:moveTo>
                    <a:pt x="0" y="0"/>
                  </a:moveTo>
                  <a:lnTo>
                    <a:pt x="0" y="24509"/>
                  </a:lnTo>
                  <a:lnTo>
                    <a:pt x="33920" y="24509"/>
                  </a:lnTo>
                  <a:cubicBezTo>
                    <a:pt x="40685" y="24509"/>
                    <a:pt x="46175" y="19044"/>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4733975" y="2954300"/>
              <a:ext cx="1154375" cy="612750"/>
            </a:xfrm>
            <a:custGeom>
              <a:rect b="b" l="l" r="r" t="t"/>
              <a:pathLst>
                <a:path extrusionOk="0" h="24510" w="46175">
                  <a:moveTo>
                    <a:pt x="0" y="0"/>
                  </a:moveTo>
                  <a:lnTo>
                    <a:pt x="0" y="24509"/>
                  </a:lnTo>
                  <a:lnTo>
                    <a:pt x="33920" y="24509"/>
                  </a:lnTo>
                  <a:cubicBezTo>
                    <a:pt x="40685" y="24509"/>
                    <a:pt x="46175" y="19019"/>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4733975" y="4006325"/>
              <a:ext cx="1685000" cy="919125"/>
            </a:xfrm>
            <a:custGeom>
              <a:rect b="b" l="l" r="r" t="t"/>
              <a:pathLst>
                <a:path extrusionOk="0" h="36765" w="67400">
                  <a:moveTo>
                    <a:pt x="0" y="1"/>
                  </a:moveTo>
                  <a:lnTo>
                    <a:pt x="0" y="36764"/>
                  </a:lnTo>
                  <a:lnTo>
                    <a:pt x="61272" y="36764"/>
                  </a:lnTo>
                  <a:cubicBezTo>
                    <a:pt x="64654" y="36764"/>
                    <a:pt x="67399" y="34019"/>
                    <a:pt x="67399" y="30637"/>
                  </a:cubicBezTo>
                  <a:lnTo>
                    <a:pt x="67399" y="30220"/>
                  </a:lnTo>
                  <a:cubicBezTo>
                    <a:pt x="67399" y="13554"/>
                    <a:pt x="53846" y="1"/>
                    <a:pt x="37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48"/>
          <p:cNvSpPr txBox="1"/>
          <p:nvPr>
            <p:ph idx="4" type="ctrTitle"/>
          </p:nvPr>
        </p:nvSpPr>
        <p:spPr>
          <a:xfrm>
            <a:off x="1187550" y="194075"/>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a:t>
            </a:r>
            <a:r>
              <a:rPr lang="en">
                <a:solidFill>
                  <a:schemeClr val="accent1"/>
                </a:solidFill>
              </a:rPr>
              <a:t>Model</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748" name="Google Shape;748;p48"/>
          <p:cNvSpPr txBox="1"/>
          <p:nvPr>
            <p:ph type="ctrTitle"/>
          </p:nvPr>
        </p:nvSpPr>
        <p:spPr>
          <a:xfrm>
            <a:off x="1002163" y="1696325"/>
            <a:ext cx="16041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TF-IDF Bigram Model </a:t>
            </a:r>
            <a:endParaRPr sz="1800"/>
          </a:p>
        </p:txBody>
      </p:sp>
      <p:sp>
        <p:nvSpPr>
          <p:cNvPr id="749" name="Google Shape;749;p48"/>
          <p:cNvSpPr txBox="1"/>
          <p:nvPr/>
        </p:nvSpPr>
        <p:spPr>
          <a:xfrm>
            <a:off x="600075" y="2823825"/>
            <a:ext cx="3000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rvo"/>
              <a:buChar char="●"/>
            </a:pPr>
            <a:r>
              <a:rPr lang="en">
                <a:latin typeface="Arvo"/>
                <a:ea typeface="Arvo"/>
                <a:cs typeface="Arvo"/>
                <a:sym typeface="Arvo"/>
              </a:rPr>
              <a:t>Several dense layers and dropout method</a:t>
            </a:r>
            <a:endParaRPr>
              <a:latin typeface="Arvo"/>
              <a:ea typeface="Arvo"/>
              <a:cs typeface="Arvo"/>
              <a:sym typeface="Arvo"/>
            </a:endParaRPr>
          </a:p>
          <a:p>
            <a:pPr indent="0" lvl="0" marL="457200" rtl="0" algn="l">
              <a:spcBef>
                <a:spcPts val="0"/>
              </a:spcBef>
              <a:spcAft>
                <a:spcPts val="0"/>
              </a:spcAft>
              <a:buNone/>
            </a:pPr>
            <a:r>
              <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
                <a:latin typeface="Arvo"/>
                <a:ea typeface="Arvo"/>
                <a:cs typeface="Arvo"/>
                <a:sym typeface="Arvo"/>
              </a:rPr>
              <a:t>Output activation function: sigmoid</a:t>
            </a:r>
            <a:endParaRPr>
              <a:latin typeface="Arvo"/>
              <a:ea typeface="Arvo"/>
              <a:cs typeface="Arvo"/>
              <a:sym typeface="Arvo"/>
            </a:endParaRPr>
          </a:p>
          <a:p>
            <a:pPr indent="0" lvl="0" marL="457200" rtl="0" algn="l">
              <a:spcBef>
                <a:spcPts val="0"/>
              </a:spcBef>
              <a:spcAft>
                <a:spcPts val="0"/>
              </a:spcAft>
              <a:buNone/>
            </a:pPr>
            <a:r>
              <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
                <a:latin typeface="Arvo"/>
                <a:ea typeface="Arvo"/>
                <a:cs typeface="Arvo"/>
                <a:sym typeface="Arvo"/>
              </a:rPr>
              <a:t>Metrics: accuracy </a:t>
            </a:r>
            <a:endParaRPr>
              <a:latin typeface="Arvo"/>
              <a:ea typeface="Arvo"/>
              <a:cs typeface="Arvo"/>
              <a:sym typeface="Arvo"/>
            </a:endParaRPr>
          </a:p>
          <a:p>
            <a:pPr indent="0" lvl="0" marL="457200" rtl="0" algn="l">
              <a:spcBef>
                <a:spcPts val="0"/>
              </a:spcBef>
              <a:spcAft>
                <a:spcPts val="0"/>
              </a:spcAft>
              <a:buNone/>
            </a:pPr>
            <a:r>
              <a:t/>
            </a:r>
            <a:endParaRPr>
              <a:latin typeface="Arvo"/>
              <a:ea typeface="Arvo"/>
              <a:cs typeface="Arvo"/>
              <a:sym typeface="Arvo"/>
            </a:endParaRPr>
          </a:p>
          <a:p>
            <a:pPr indent="-317500" lvl="0" marL="457200" rtl="0" algn="l">
              <a:spcBef>
                <a:spcPts val="0"/>
              </a:spcBef>
              <a:spcAft>
                <a:spcPts val="0"/>
              </a:spcAft>
              <a:buSzPts val="1400"/>
              <a:buFont typeface="Arvo"/>
              <a:buChar char="●"/>
            </a:pPr>
            <a:r>
              <a:rPr lang="en">
                <a:latin typeface="Arvo"/>
                <a:ea typeface="Arvo"/>
                <a:cs typeface="Arvo"/>
                <a:sym typeface="Arvo"/>
              </a:rPr>
              <a:t>Cross validation</a:t>
            </a:r>
            <a:endParaRPr>
              <a:latin typeface="Arvo"/>
              <a:ea typeface="Arvo"/>
              <a:cs typeface="Arvo"/>
              <a:sym typeface="Arvo"/>
            </a:endParaRPr>
          </a:p>
        </p:txBody>
      </p:sp>
      <p:pic>
        <p:nvPicPr>
          <p:cNvPr id="750" name="Google Shape;750;p48"/>
          <p:cNvPicPr preferRelativeResize="0"/>
          <p:nvPr/>
        </p:nvPicPr>
        <p:blipFill>
          <a:blip r:embed="rId3">
            <a:alphaModFix/>
          </a:blip>
          <a:stretch>
            <a:fillRect/>
          </a:stretch>
        </p:blipFill>
        <p:spPr>
          <a:xfrm>
            <a:off x="6191750" y="849575"/>
            <a:ext cx="2798675" cy="4200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4" name="Shape 754"/>
        <p:cNvGrpSpPr/>
        <p:nvPr/>
      </p:nvGrpSpPr>
      <p:grpSpPr>
        <a:xfrm>
          <a:off x="0" y="0"/>
          <a:ext cx="0" cy="0"/>
          <a:chOff x="0" y="0"/>
          <a:chExt cx="0" cy="0"/>
        </a:xfrm>
      </p:grpSpPr>
      <p:sp>
        <p:nvSpPr>
          <p:cNvPr id="755" name="Google Shape;755;p49"/>
          <p:cNvSpPr/>
          <p:nvPr/>
        </p:nvSpPr>
        <p:spPr>
          <a:xfrm>
            <a:off x="1605963" y="431425"/>
            <a:ext cx="917133" cy="91714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a:off x="7377100" y="436987"/>
            <a:ext cx="917133" cy="91714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9"/>
          <p:cNvGrpSpPr/>
          <p:nvPr/>
        </p:nvGrpSpPr>
        <p:grpSpPr>
          <a:xfrm>
            <a:off x="1800915" y="633446"/>
            <a:ext cx="527232" cy="524218"/>
            <a:chOff x="1176525" y="238125"/>
            <a:chExt cx="5256550" cy="5226500"/>
          </a:xfrm>
        </p:grpSpPr>
        <p:sp>
          <p:nvSpPr>
            <p:cNvPr id="758" name="Google Shape;758;p49"/>
            <p:cNvSpPr/>
            <p:nvPr/>
          </p:nvSpPr>
          <p:spPr>
            <a:xfrm>
              <a:off x="3651900" y="238125"/>
              <a:ext cx="306400" cy="4920150"/>
            </a:xfrm>
            <a:custGeom>
              <a:rect b="b" l="l" r="r" t="t"/>
              <a:pathLst>
                <a:path extrusionOk="0" h="196806" w="12256">
                  <a:moveTo>
                    <a:pt x="6128" y="0"/>
                  </a:moveTo>
                  <a:cubicBezTo>
                    <a:pt x="2746" y="0"/>
                    <a:pt x="1" y="2745"/>
                    <a:pt x="1" y="6127"/>
                  </a:cubicBezTo>
                  <a:lnTo>
                    <a:pt x="1" y="190678"/>
                  </a:lnTo>
                  <a:cubicBezTo>
                    <a:pt x="1" y="194060"/>
                    <a:pt x="2746" y="196805"/>
                    <a:pt x="6128" y="196805"/>
                  </a:cubicBezTo>
                  <a:cubicBezTo>
                    <a:pt x="9510" y="196805"/>
                    <a:pt x="12255" y="194060"/>
                    <a:pt x="12255" y="190678"/>
                  </a:cubicBezTo>
                  <a:lnTo>
                    <a:pt x="12255" y="6127"/>
                  </a:lnTo>
                  <a:cubicBezTo>
                    <a:pt x="12255" y="2745"/>
                    <a:pt x="9510" y="0"/>
                    <a:pt x="6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3805075" y="238125"/>
              <a:ext cx="153225" cy="4920150"/>
            </a:xfrm>
            <a:custGeom>
              <a:rect b="b" l="l" r="r" t="t"/>
              <a:pathLst>
                <a:path extrusionOk="0" h="196806" w="6129">
                  <a:moveTo>
                    <a:pt x="1" y="0"/>
                  </a:moveTo>
                  <a:lnTo>
                    <a:pt x="1" y="196805"/>
                  </a:lnTo>
                  <a:cubicBezTo>
                    <a:pt x="3383" y="196805"/>
                    <a:pt x="6128" y="194060"/>
                    <a:pt x="6128" y="190678"/>
                  </a:cubicBezTo>
                  <a:lnTo>
                    <a:pt x="6128" y="6127"/>
                  </a:lnTo>
                  <a:cubicBezTo>
                    <a:pt x="6128" y="2745"/>
                    <a:pt x="338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3140900" y="3943225"/>
              <a:ext cx="1327775" cy="939325"/>
            </a:xfrm>
            <a:custGeom>
              <a:rect b="b" l="l" r="r" t="t"/>
              <a:pathLst>
                <a:path extrusionOk="0" h="37573" w="53111">
                  <a:moveTo>
                    <a:pt x="26568" y="1"/>
                  </a:moveTo>
                  <a:cubicBezTo>
                    <a:pt x="11912" y="1"/>
                    <a:pt x="0" y="11912"/>
                    <a:pt x="0" y="26544"/>
                  </a:cubicBezTo>
                  <a:lnTo>
                    <a:pt x="0" y="31445"/>
                  </a:lnTo>
                  <a:cubicBezTo>
                    <a:pt x="0" y="34828"/>
                    <a:pt x="2745" y="37572"/>
                    <a:pt x="6128" y="37572"/>
                  </a:cubicBezTo>
                  <a:lnTo>
                    <a:pt x="46984" y="37572"/>
                  </a:lnTo>
                  <a:cubicBezTo>
                    <a:pt x="50366" y="37572"/>
                    <a:pt x="53111" y="34828"/>
                    <a:pt x="53111" y="31445"/>
                  </a:cubicBezTo>
                  <a:lnTo>
                    <a:pt x="53111" y="26544"/>
                  </a:lnTo>
                  <a:cubicBezTo>
                    <a:pt x="53111" y="11912"/>
                    <a:pt x="41200" y="1"/>
                    <a:pt x="2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3805075" y="3943225"/>
              <a:ext cx="663600" cy="939325"/>
            </a:xfrm>
            <a:custGeom>
              <a:rect b="b" l="l" r="r" t="t"/>
              <a:pathLst>
                <a:path extrusionOk="0" h="37573" w="26544">
                  <a:moveTo>
                    <a:pt x="1" y="1"/>
                  </a:moveTo>
                  <a:lnTo>
                    <a:pt x="1" y="37572"/>
                  </a:lnTo>
                  <a:lnTo>
                    <a:pt x="20417" y="37572"/>
                  </a:lnTo>
                  <a:cubicBezTo>
                    <a:pt x="23799" y="37572"/>
                    <a:pt x="26544" y="34828"/>
                    <a:pt x="26544" y="31445"/>
                  </a:cubicBezTo>
                  <a:lnTo>
                    <a:pt x="26544" y="26544"/>
                  </a:lnTo>
                  <a:cubicBezTo>
                    <a:pt x="26544" y="11912"/>
                    <a:pt x="1463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2123775" y="4545525"/>
              <a:ext cx="3362625" cy="919100"/>
            </a:xfrm>
            <a:custGeom>
              <a:rect b="b" l="l" r="r" t="t"/>
              <a:pathLst>
                <a:path extrusionOk="0" h="36764" w="134505">
                  <a:moveTo>
                    <a:pt x="42156" y="1"/>
                  </a:moveTo>
                  <a:cubicBezTo>
                    <a:pt x="40931" y="1"/>
                    <a:pt x="39754" y="368"/>
                    <a:pt x="38749" y="1079"/>
                  </a:cubicBezTo>
                  <a:cubicBezTo>
                    <a:pt x="35122" y="3579"/>
                    <a:pt x="7378" y="22671"/>
                    <a:pt x="3162" y="25588"/>
                  </a:cubicBezTo>
                  <a:cubicBezTo>
                    <a:pt x="957" y="27083"/>
                    <a:pt x="1" y="29877"/>
                    <a:pt x="785" y="32450"/>
                  </a:cubicBezTo>
                  <a:cubicBezTo>
                    <a:pt x="1569" y="35024"/>
                    <a:pt x="3922" y="36764"/>
                    <a:pt x="6569" y="36764"/>
                  </a:cubicBezTo>
                  <a:lnTo>
                    <a:pt x="127912" y="36764"/>
                  </a:lnTo>
                  <a:cubicBezTo>
                    <a:pt x="130584" y="36764"/>
                    <a:pt x="132936" y="35024"/>
                    <a:pt x="133721" y="32450"/>
                  </a:cubicBezTo>
                  <a:cubicBezTo>
                    <a:pt x="134505" y="29877"/>
                    <a:pt x="133525" y="27083"/>
                    <a:pt x="131319" y="25588"/>
                  </a:cubicBezTo>
                  <a:cubicBezTo>
                    <a:pt x="128353" y="23529"/>
                    <a:pt x="99433" y="3603"/>
                    <a:pt x="95732" y="1079"/>
                  </a:cubicBezTo>
                  <a:cubicBezTo>
                    <a:pt x="94727" y="368"/>
                    <a:pt x="93526" y="1"/>
                    <a:pt x="92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9"/>
            <p:cNvSpPr/>
            <p:nvPr/>
          </p:nvSpPr>
          <p:spPr>
            <a:xfrm>
              <a:off x="1176525" y="1821375"/>
              <a:ext cx="1559400" cy="1634225"/>
            </a:xfrm>
            <a:custGeom>
              <a:rect b="b" l="l" r="r" t="t"/>
              <a:pathLst>
                <a:path extrusionOk="0" h="65369" w="62376">
                  <a:moveTo>
                    <a:pt x="31641" y="1"/>
                  </a:moveTo>
                  <a:cubicBezTo>
                    <a:pt x="29239" y="1"/>
                    <a:pt x="27058" y="1373"/>
                    <a:pt x="26053" y="3554"/>
                  </a:cubicBezTo>
                  <a:lnTo>
                    <a:pt x="1446" y="56665"/>
                  </a:lnTo>
                  <a:cubicBezTo>
                    <a:pt x="0" y="59729"/>
                    <a:pt x="1348" y="63380"/>
                    <a:pt x="4412" y="64802"/>
                  </a:cubicBezTo>
                  <a:cubicBezTo>
                    <a:pt x="5247" y="65186"/>
                    <a:pt x="6122" y="65368"/>
                    <a:pt x="6983" y="65368"/>
                  </a:cubicBezTo>
                  <a:cubicBezTo>
                    <a:pt x="9301" y="65368"/>
                    <a:pt x="11512" y="64046"/>
                    <a:pt x="12549" y="61812"/>
                  </a:cubicBezTo>
                  <a:lnTo>
                    <a:pt x="31519" y="20907"/>
                  </a:lnTo>
                  <a:lnTo>
                    <a:pt x="49827" y="61738"/>
                  </a:lnTo>
                  <a:cubicBezTo>
                    <a:pt x="50831" y="64018"/>
                    <a:pt x="53062" y="65366"/>
                    <a:pt x="55415" y="65366"/>
                  </a:cubicBezTo>
                  <a:cubicBezTo>
                    <a:pt x="56248" y="65366"/>
                    <a:pt x="57106" y="65194"/>
                    <a:pt x="57915" y="64826"/>
                  </a:cubicBezTo>
                  <a:cubicBezTo>
                    <a:pt x="61003" y="63454"/>
                    <a:pt x="62375" y="59827"/>
                    <a:pt x="61003" y="56738"/>
                  </a:cubicBezTo>
                  <a:lnTo>
                    <a:pt x="37205" y="3628"/>
                  </a:lnTo>
                  <a:cubicBezTo>
                    <a:pt x="36224"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p:nvPr/>
          </p:nvSpPr>
          <p:spPr>
            <a:xfrm>
              <a:off x="1813750" y="902300"/>
              <a:ext cx="2144550" cy="1225475"/>
            </a:xfrm>
            <a:custGeom>
              <a:rect b="b" l="l" r="r" t="t"/>
              <a:pathLst>
                <a:path extrusionOk="0" h="49019" w="85782">
                  <a:moveTo>
                    <a:pt x="79654" y="1"/>
                  </a:moveTo>
                  <a:cubicBezTo>
                    <a:pt x="53209" y="1"/>
                    <a:pt x="45562" y="11005"/>
                    <a:pt x="38822" y="20735"/>
                  </a:cubicBezTo>
                  <a:cubicBezTo>
                    <a:pt x="32597" y="29681"/>
                    <a:pt x="27671" y="36764"/>
                    <a:pt x="6128" y="36764"/>
                  </a:cubicBezTo>
                  <a:cubicBezTo>
                    <a:pt x="2745" y="36764"/>
                    <a:pt x="0" y="39509"/>
                    <a:pt x="0" y="42891"/>
                  </a:cubicBezTo>
                  <a:cubicBezTo>
                    <a:pt x="0" y="46273"/>
                    <a:pt x="2745" y="49018"/>
                    <a:pt x="6128" y="49018"/>
                  </a:cubicBezTo>
                  <a:cubicBezTo>
                    <a:pt x="18431" y="49018"/>
                    <a:pt x="27916" y="46788"/>
                    <a:pt x="35146" y="42229"/>
                  </a:cubicBezTo>
                  <a:cubicBezTo>
                    <a:pt x="41714" y="38038"/>
                    <a:pt x="45513" y="32548"/>
                    <a:pt x="48895" y="27720"/>
                  </a:cubicBezTo>
                  <a:cubicBezTo>
                    <a:pt x="54876" y="19068"/>
                    <a:pt x="59606" y="12255"/>
                    <a:pt x="79654" y="12255"/>
                  </a:cubicBezTo>
                  <a:cubicBezTo>
                    <a:pt x="83036" y="12255"/>
                    <a:pt x="85781" y="9510"/>
                    <a:pt x="85781" y="6128"/>
                  </a:cubicBezTo>
                  <a:cubicBezTo>
                    <a:pt x="85781" y="2745"/>
                    <a:pt x="83036" y="1"/>
                    <a:pt x="79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1190625" y="3149150"/>
              <a:ext cx="1531800" cy="929500"/>
            </a:xfrm>
            <a:custGeom>
              <a:rect b="b" l="l" r="r" t="t"/>
              <a:pathLst>
                <a:path extrusionOk="0" h="37180" w="61272">
                  <a:moveTo>
                    <a:pt x="6421" y="0"/>
                  </a:moveTo>
                  <a:cubicBezTo>
                    <a:pt x="3431" y="0"/>
                    <a:pt x="882" y="2157"/>
                    <a:pt x="392" y="5098"/>
                  </a:cubicBezTo>
                  <a:cubicBezTo>
                    <a:pt x="123" y="6618"/>
                    <a:pt x="0" y="8162"/>
                    <a:pt x="0" y="9706"/>
                  </a:cubicBezTo>
                  <a:cubicBezTo>
                    <a:pt x="0" y="24852"/>
                    <a:pt x="12328" y="37180"/>
                    <a:pt x="27474" y="37180"/>
                  </a:cubicBezTo>
                  <a:lnTo>
                    <a:pt x="33798" y="37180"/>
                  </a:lnTo>
                  <a:cubicBezTo>
                    <a:pt x="48944" y="37180"/>
                    <a:pt x="61272" y="24852"/>
                    <a:pt x="61272" y="9706"/>
                  </a:cubicBezTo>
                  <a:cubicBezTo>
                    <a:pt x="61272" y="8162"/>
                    <a:pt x="61149"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9"/>
            <p:cNvSpPr/>
            <p:nvPr/>
          </p:nvSpPr>
          <p:spPr>
            <a:xfrm>
              <a:off x="4873675" y="1821375"/>
              <a:ext cx="1559400" cy="1634225"/>
            </a:xfrm>
            <a:custGeom>
              <a:rect b="b" l="l" r="r" t="t"/>
              <a:pathLst>
                <a:path extrusionOk="0" h="65369" w="62376">
                  <a:moveTo>
                    <a:pt x="31641" y="1"/>
                  </a:moveTo>
                  <a:cubicBezTo>
                    <a:pt x="29239" y="1"/>
                    <a:pt x="27033" y="1373"/>
                    <a:pt x="26029" y="3554"/>
                  </a:cubicBezTo>
                  <a:lnTo>
                    <a:pt x="1422" y="56665"/>
                  </a:lnTo>
                  <a:cubicBezTo>
                    <a:pt x="0" y="59729"/>
                    <a:pt x="1324" y="63380"/>
                    <a:pt x="4412" y="64802"/>
                  </a:cubicBezTo>
                  <a:cubicBezTo>
                    <a:pt x="5241" y="65186"/>
                    <a:pt x="6113" y="65368"/>
                    <a:pt x="6972" y="65368"/>
                  </a:cubicBezTo>
                  <a:cubicBezTo>
                    <a:pt x="9288" y="65368"/>
                    <a:pt x="11512" y="64046"/>
                    <a:pt x="12549" y="61812"/>
                  </a:cubicBezTo>
                  <a:lnTo>
                    <a:pt x="31494" y="20907"/>
                  </a:lnTo>
                  <a:lnTo>
                    <a:pt x="49802" y="61738"/>
                  </a:lnTo>
                  <a:cubicBezTo>
                    <a:pt x="50807" y="64018"/>
                    <a:pt x="53062" y="65366"/>
                    <a:pt x="55390" y="65366"/>
                  </a:cubicBezTo>
                  <a:cubicBezTo>
                    <a:pt x="56223" y="65366"/>
                    <a:pt x="57081" y="65194"/>
                    <a:pt x="57890" y="64826"/>
                  </a:cubicBezTo>
                  <a:cubicBezTo>
                    <a:pt x="60978" y="63454"/>
                    <a:pt x="62375" y="59827"/>
                    <a:pt x="60978" y="56738"/>
                  </a:cubicBezTo>
                  <a:lnTo>
                    <a:pt x="37180" y="3628"/>
                  </a:lnTo>
                  <a:cubicBezTo>
                    <a:pt x="36200"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4887150" y="3149150"/>
              <a:ext cx="1531825" cy="929500"/>
            </a:xfrm>
            <a:custGeom>
              <a:rect b="b" l="l" r="r" t="t"/>
              <a:pathLst>
                <a:path extrusionOk="0" h="37180" w="61273">
                  <a:moveTo>
                    <a:pt x="6446" y="0"/>
                  </a:moveTo>
                  <a:cubicBezTo>
                    <a:pt x="3456" y="0"/>
                    <a:pt x="907" y="2157"/>
                    <a:pt x="393" y="5098"/>
                  </a:cubicBezTo>
                  <a:cubicBezTo>
                    <a:pt x="147" y="6618"/>
                    <a:pt x="0" y="8162"/>
                    <a:pt x="0" y="9706"/>
                  </a:cubicBezTo>
                  <a:cubicBezTo>
                    <a:pt x="0" y="24852"/>
                    <a:pt x="12328" y="37180"/>
                    <a:pt x="27475" y="37180"/>
                  </a:cubicBezTo>
                  <a:lnTo>
                    <a:pt x="33798" y="37180"/>
                  </a:lnTo>
                  <a:cubicBezTo>
                    <a:pt x="48969" y="37180"/>
                    <a:pt x="61272" y="24852"/>
                    <a:pt x="61272" y="9706"/>
                  </a:cubicBezTo>
                  <a:cubicBezTo>
                    <a:pt x="61272" y="8162"/>
                    <a:pt x="61150"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3672750" y="902300"/>
              <a:ext cx="2144525" cy="1225475"/>
            </a:xfrm>
            <a:custGeom>
              <a:rect b="b" l="l" r="r" t="t"/>
              <a:pathLst>
                <a:path extrusionOk="0" h="49019" w="85781">
                  <a:moveTo>
                    <a:pt x="6127" y="1"/>
                  </a:moveTo>
                  <a:cubicBezTo>
                    <a:pt x="2745" y="1"/>
                    <a:pt x="0" y="2745"/>
                    <a:pt x="0" y="6128"/>
                  </a:cubicBezTo>
                  <a:cubicBezTo>
                    <a:pt x="0" y="9510"/>
                    <a:pt x="2745" y="12255"/>
                    <a:pt x="6127" y="12255"/>
                  </a:cubicBezTo>
                  <a:cubicBezTo>
                    <a:pt x="26151" y="12255"/>
                    <a:pt x="30881" y="19068"/>
                    <a:pt x="36886" y="27720"/>
                  </a:cubicBezTo>
                  <a:cubicBezTo>
                    <a:pt x="40243" y="32548"/>
                    <a:pt x="44042" y="38038"/>
                    <a:pt x="50635" y="42229"/>
                  </a:cubicBezTo>
                  <a:cubicBezTo>
                    <a:pt x="57841" y="46788"/>
                    <a:pt x="67350" y="49018"/>
                    <a:pt x="79654" y="49018"/>
                  </a:cubicBezTo>
                  <a:cubicBezTo>
                    <a:pt x="83036" y="49018"/>
                    <a:pt x="85781" y="46273"/>
                    <a:pt x="85781" y="42891"/>
                  </a:cubicBezTo>
                  <a:cubicBezTo>
                    <a:pt x="85781" y="39509"/>
                    <a:pt x="83036" y="36764"/>
                    <a:pt x="79654" y="36764"/>
                  </a:cubicBezTo>
                  <a:cubicBezTo>
                    <a:pt x="58086" y="36764"/>
                    <a:pt x="53160" y="29681"/>
                    <a:pt x="46959" y="20735"/>
                  </a:cubicBezTo>
                  <a:cubicBezTo>
                    <a:pt x="40194" y="11005"/>
                    <a:pt x="32572" y="1"/>
                    <a:pt x="6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3345550" y="614325"/>
              <a:ext cx="919100" cy="919100"/>
            </a:xfrm>
            <a:custGeom>
              <a:rect b="b" l="l" r="r" t="t"/>
              <a:pathLst>
                <a:path extrusionOk="0" h="36764" w="36764">
                  <a:moveTo>
                    <a:pt x="18382" y="0"/>
                  </a:moveTo>
                  <a:cubicBezTo>
                    <a:pt x="8235" y="0"/>
                    <a:pt x="0" y="8235"/>
                    <a:pt x="0" y="18382"/>
                  </a:cubicBezTo>
                  <a:cubicBezTo>
                    <a:pt x="0" y="28504"/>
                    <a:pt x="8235" y="36764"/>
                    <a:pt x="18382" y="36764"/>
                  </a:cubicBezTo>
                  <a:cubicBezTo>
                    <a:pt x="28504" y="36764"/>
                    <a:pt x="36764" y="28504"/>
                    <a:pt x="36764" y="18382"/>
                  </a:cubicBezTo>
                  <a:cubicBezTo>
                    <a:pt x="36764" y="8235"/>
                    <a:pt x="2850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3805075" y="614325"/>
              <a:ext cx="459575" cy="919100"/>
            </a:xfrm>
            <a:custGeom>
              <a:rect b="b" l="l" r="r" t="t"/>
              <a:pathLst>
                <a:path extrusionOk="0" h="36764" w="18383">
                  <a:moveTo>
                    <a:pt x="1" y="0"/>
                  </a:moveTo>
                  <a:lnTo>
                    <a:pt x="1" y="36764"/>
                  </a:lnTo>
                  <a:cubicBezTo>
                    <a:pt x="10123" y="36764"/>
                    <a:pt x="18383" y="28504"/>
                    <a:pt x="18383" y="18382"/>
                  </a:cubicBezTo>
                  <a:cubicBezTo>
                    <a:pt x="18383" y="8235"/>
                    <a:pt x="1012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3805075" y="4545525"/>
              <a:ext cx="1681325" cy="919100"/>
            </a:xfrm>
            <a:custGeom>
              <a:rect b="b" l="l" r="r" t="t"/>
              <a:pathLst>
                <a:path extrusionOk="0" h="36764" w="67253">
                  <a:moveTo>
                    <a:pt x="1" y="1"/>
                  </a:moveTo>
                  <a:lnTo>
                    <a:pt x="1" y="36764"/>
                  </a:lnTo>
                  <a:lnTo>
                    <a:pt x="60660" y="36764"/>
                  </a:lnTo>
                  <a:cubicBezTo>
                    <a:pt x="63332" y="36764"/>
                    <a:pt x="65684" y="35024"/>
                    <a:pt x="66469" y="32450"/>
                  </a:cubicBezTo>
                  <a:cubicBezTo>
                    <a:pt x="67253" y="29877"/>
                    <a:pt x="66273" y="27083"/>
                    <a:pt x="64067" y="25588"/>
                  </a:cubicBezTo>
                  <a:cubicBezTo>
                    <a:pt x="61101" y="23529"/>
                    <a:pt x="32181" y="3603"/>
                    <a:pt x="28480" y="1079"/>
                  </a:cubicBezTo>
                  <a:cubicBezTo>
                    <a:pt x="27475" y="368"/>
                    <a:pt x="26274" y="1"/>
                    <a:pt x="25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49"/>
          <p:cNvGrpSpPr/>
          <p:nvPr/>
        </p:nvGrpSpPr>
        <p:grpSpPr>
          <a:xfrm>
            <a:off x="7554898" y="678468"/>
            <a:ext cx="561525" cy="445313"/>
            <a:chOff x="1190625" y="779150"/>
            <a:chExt cx="5228350" cy="4146300"/>
          </a:xfrm>
        </p:grpSpPr>
        <p:sp>
          <p:nvSpPr>
            <p:cNvPr id="773" name="Google Shape;773;p49"/>
            <p:cNvSpPr/>
            <p:nvPr/>
          </p:nvSpPr>
          <p:spPr>
            <a:xfrm>
              <a:off x="1190625" y="1777275"/>
              <a:ext cx="2069175" cy="781850"/>
            </a:xfrm>
            <a:custGeom>
              <a:rect b="b" l="l" r="r" t="t"/>
              <a:pathLst>
                <a:path extrusionOk="0" h="31274" w="82767">
                  <a:moveTo>
                    <a:pt x="6127" y="0"/>
                  </a:moveTo>
                  <a:cubicBezTo>
                    <a:pt x="2745" y="0"/>
                    <a:pt x="0" y="2132"/>
                    <a:pt x="0" y="4779"/>
                  </a:cubicBezTo>
                  <a:lnTo>
                    <a:pt x="0" y="26494"/>
                  </a:lnTo>
                  <a:cubicBezTo>
                    <a:pt x="0" y="29141"/>
                    <a:pt x="2745" y="31273"/>
                    <a:pt x="6127" y="31273"/>
                  </a:cubicBezTo>
                  <a:lnTo>
                    <a:pt x="82766" y="31273"/>
                  </a:lnTo>
                  <a:lnTo>
                    <a:pt x="82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3166025" y="1777275"/>
              <a:ext cx="1026925" cy="781850"/>
            </a:xfrm>
            <a:custGeom>
              <a:rect b="b" l="l" r="r" t="t"/>
              <a:pathLst>
                <a:path extrusionOk="0" h="31274" w="41077">
                  <a:moveTo>
                    <a:pt x="0" y="0"/>
                  </a:moveTo>
                  <a:lnTo>
                    <a:pt x="0" y="31273"/>
                  </a:lnTo>
                  <a:lnTo>
                    <a:pt x="34950" y="31273"/>
                  </a:lnTo>
                  <a:cubicBezTo>
                    <a:pt x="38332" y="31273"/>
                    <a:pt x="41077" y="29141"/>
                    <a:pt x="41077" y="26494"/>
                  </a:cubicBezTo>
                  <a:lnTo>
                    <a:pt x="41077" y="4779"/>
                  </a:lnTo>
                  <a:cubicBezTo>
                    <a:pt x="41077" y="2132"/>
                    <a:pt x="38332" y="0"/>
                    <a:pt x="34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3713800" y="1249100"/>
              <a:ext cx="2040975" cy="1838175"/>
            </a:xfrm>
            <a:custGeom>
              <a:rect b="b" l="l" r="r" t="t"/>
              <a:pathLst>
                <a:path extrusionOk="0" h="73527" w="81639">
                  <a:moveTo>
                    <a:pt x="14901" y="0"/>
                  </a:moveTo>
                  <a:cubicBezTo>
                    <a:pt x="12573" y="0"/>
                    <a:pt x="10465" y="1299"/>
                    <a:pt x="9436" y="3358"/>
                  </a:cubicBezTo>
                  <a:cubicBezTo>
                    <a:pt x="2990" y="16029"/>
                    <a:pt x="0" y="26642"/>
                    <a:pt x="0" y="36764"/>
                  </a:cubicBezTo>
                  <a:cubicBezTo>
                    <a:pt x="0" y="46910"/>
                    <a:pt x="2990" y="57523"/>
                    <a:pt x="9436" y="70169"/>
                  </a:cubicBezTo>
                  <a:cubicBezTo>
                    <a:pt x="10465" y="72228"/>
                    <a:pt x="12598" y="73527"/>
                    <a:pt x="14901" y="73527"/>
                  </a:cubicBezTo>
                  <a:lnTo>
                    <a:pt x="66738" y="73527"/>
                  </a:lnTo>
                  <a:cubicBezTo>
                    <a:pt x="69041" y="73527"/>
                    <a:pt x="71149" y="72228"/>
                    <a:pt x="72203" y="70169"/>
                  </a:cubicBezTo>
                  <a:cubicBezTo>
                    <a:pt x="78624" y="57523"/>
                    <a:pt x="81614" y="46910"/>
                    <a:pt x="81639" y="36764"/>
                  </a:cubicBezTo>
                  <a:cubicBezTo>
                    <a:pt x="81639" y="26642"/>
                    <a:pt x="78649" y="16029"/>
                    <a:pt x="72203" y="3358"/>
                  </a:cubicBezTo>
                  <a:cubicBezTo>
                    <a:pt x="71149" y="1299"/>
                    <a:pt x="69041" y="0"/>
                    <a:pt x="6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733975" y="1249100"/>
              <a:ext cx="1020800" cy="1838175"/>
            </a:xfrm>
            <a:custGeom>
              <a:rect b="b" l="l" r="r" t="t"/>
              <a:pathLst>
                <a:path extrusionOk="0" h="73527" w="40832">
                  <a:moveTo>
                    <a:pt x="0" y="0"/>
                  </a:moveTo>
                  <a:lnTo>
                    <a:pt x="0" y="73527"/>
                  </a:lnTo>
                  <a:lnTo>
                    <a:pt x="25931" y="73527"/>
                  </a:lnTo>
                  <a:cubicBezTo>
                    <a:pt x="28234" y="73527"/>
                    <a:pt x="30342" y="72228"/>
                    <a:pt x="31396" y="70169"/>
                  </a:cubicBezTo>
                  <a:cubicBezTo>
                    <a:pt x="37817" y="57523"/>
                    <a:pt x="40807" y="46910"/>
                    <a:pt x="40832" y="36764"/>
                  </a:cubicBezTo>
                  <a:cubicBezTo>
                    <a:pt x="40832" y="26642"/>
                    <a:pt x="37842" y="16029"/>
                    <a:pt x="31396" y="3358"/>
                  </a:cubicBezTo>
                  <a:cubicBezTo>
                    <a:pt x="30342" y="1299"/>
                    <a:pt x="28234" y="0"/>
                    <a:pt x="25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3049000" y="4006325"/>
              <a:ext cx="3369975" cy="919125"/>
            </a:xfrm>
            <a:custGeom>
              <a:rect b="b" l="l" r="r" t="t"/>
              <a:pathLst>
                <a:path extrusionOk="0" h="36765" w="134799">
                  <a:moveTo>
                    <a:pt x="30244" y="1"/>
                  </a:moveTo>
                  <a:cubicBezTo>
                    <a:pt x="13578" y="1"/>
                    <a:pt x="0" y="13554"/>
                    <a:pt x="0" y="30220"/>
                  </a:cubicBezTo>
                  <a:lnTo>
                    <a:pt x="0" y="30637"/>
                  </a:lnTo>
                  <a:cubicBezTo>
                    <a:pt x="0" y="34019"/>
                    <a:pt x="2745" y="36764"/>
                    <a:pt x="6127" y="36764"/>
                  </a:cubicBezTo>
                  <a:lnTo>
                    <a:pt x="128671" y="36764"/>
                  </a:lnTo>
                  <a:cubicBezTo>
                    <a:pt x="132053" y="36764"/>
                    <a:pt x="134798" y="34019"/>
                    <a:pt x="134798" y="30637"/>
                  </a:cubicBezTo>
                  <a:lnTo>
                    <a:pt x="134798" y="30220"/>
                  </a:lnTo>
                  <a:cubicBezTo>
                    <a:pt x="134798" y="13554"/>
                    <a:pt x="121245" y="1"/>
                    <a:pt x="10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3580225" y="77915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44"/>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3580225" y="295430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19"/>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4733975" y="779150"/>
              <a:ext cx="1154375" cy="612750"/>
            </a:xfrm>
            <a:custGeom>
              <a:rect b="b" l="l" r="r" t="t"/>
              <a:pathLst>
                <a:path extrusionOk="0" h="24510" w="46175">
                  <a:moveTo>
                    <a:pt x="0" y="0"/>
                  </a:moveTo>
                  <a:lnTo>
                    <a:pt x="0" y="24509"/>
                  </a:lnTo>
                  <a:lnTo>
                    <a:pt x="33920" y="24509"/>
                  </a:lnTo>
                  <a:cubicBezTo>
                    <a:pt x="40685" y="24509"/>
                    <a:pt x="46175" y="19044"/>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4733975" y="2954300"/>
              <a:ext cx="1154375" cy="612750"/>
            </a:xfrm>
            <a:custGeom>
              <a:rect b="b" l="l" r="r" t="t"/>
              <a:pathLst>
                <a:path extrusionOk="0" h="24510" w="46175">
                  <a:moveTo>
                    <a:pt x="0" y="0"/>
                  </a:moveTo>
                  <a:lnTo>
                    <a:pt x="0" y="24509"/>
                  </a:lnTo>
                  <a:lnTo>
                    <a:pt x="33920" y="24509"/>
                  </a:lnTo>
                  <a:cubicBezTo>
                    <a:pt x="40685" y="24509"/>
                    <a:pt x="46175" y="19019"/>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4733975" y="4006325"/>
              <a:ext cx="1685000" cy="919125"/>
            </a:xfrm>
            <a:custGeom>
              <a:rect b="b" l="l" r="r" t="t"/>
              <a:pathLst>
                <a:path extrusionOk="0" h="36765" w="67400">
                  <a:moveTo>
                    <a:pt x="0" y="1"/>
                  </a:moveTo>
                  <a:lnTo>
                    <a:pt x="0" y="36764"/>
                  </a:lnTo>
                  <a:lnTo>
                    <a:pt x="61272" y="36764"/>
                  </a:lnTo>
                  <a:cubicBezTo>
                    <a:pt x="64654" y="36764"/>
                    <a:pt x="67399" y="34019"/>
                    <a:pt x="67399" y="30637"/>
                  </a:cubicBezTo>
                  <a:lnTo>
                    <a:pt x="67399" y="30220"/>
                  </a:lnTo>
                  <a:cubicBezTo>
                    <a:pt x="67399" y="13554"/>
                    <a:pt x="53846" y="1"/>
                    <a:pt x="37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49"/>
          <p:cNvSpPr txBox="1"/>
          <p:nvPr>
            <p:ph idx="4" type="ctrTitle"/>
          </p:nvPr>
        </p:nvSpPr>
        <p:spPr>
          <a:xfrm>
            <a:off x="1143925" y="1980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Model Results</a:t>
            </a:r>
            <a:endParaRPr>
              <a:solidFill>
                <a:schemeClr val="accent1"/>
              </a:solidFill>
            </a:endParaRPr>
          </a:p>
        </p:txBody>
      </p:sp>
      <p:sp>
        <p:nvSpPr>
          <p:cNvPr id="784" name="Google Shape;784;p49"/>
          <p:cNvSpPr txBox="1"/>
          <p:nvPr>
            <p:ph idx="3" type="subTitle"/>
          </p:nvPr>
        </p:nvSpPr>
        <p:spPr>
          <a:xfrm>
            <a:off x="665500" y="4118526"/>
            <a:ext cx="3056400" cy="9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Validation Accuracy: </a:t>
            </a:r>
            <a:r>
              <a:rPr lang="en" sz="1500"/>
              <a:t>0.9883</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Test Accuracy: </a:t>
            </a:r>
            <a:r>
              <a:rPr lang="en" sz="1500"/>
              <a:t>0.9885</a:t>
            </a:r>
            <a:endParaRPr sz="950">
              <a:solidFill>
                <a:srgbClr val="212121"/>
              </a:solidFill>
              <a:highlight>
                <a:srgbClr val="FFFFFF"/>
              </a:highlight>
              <a:latin typeface="Courier New"/>
              <a:ea typeface="Courier New"/>
              <a:cs typeface="Courier New"/>
              <a:sym typeface="Courier New"/>
            </a:endParaRPr>
          </a:p>
        </p:txBody>
      </p:sp>
      <p:pic>
        <p:nvPicPr>
          <p:cNvPr id="785" name="Google Shape;785;p49"/>
          <p:cNvPicPr preferRelativeResize="0"/>
          <p:nvPr/>
        </p:nvPicPr>
        <p:blipFill rotWithShape="1">
          <a:blip r:embed="rId3">
            <a:alphaModFix/>
          </a:blip>
          <a:srcRect b="0" l="0" r="0" t="0"/>
          <a:stretch/>
        </p:blipFill>
        <p:spPr>
          <a:xfrm>
            <a:off x="5278063" y="1514338"/>
            <a:ext cx="3705225" cy="2686050"/>
          </a:xfrm>
          <a:prstGeom prst="rect">
            <a:avLst/>
          </a:prstGeom>
          <a:noFill/>
          <a:ln>
            <a:noFill/>
          </a:ln>
        </p:spPr>
      </p:pic>
      <p:pic>
        <p:nvPicPr>
          <p:cNvPr id="786" name="Google Shape;786;p49"/>
          <p:cNvPicPr preferRelativeResize="0"/>
          <p:nvPr/>
        </p:nvPicPr>
        <p:blipFill rotWithShape="1">
          <a:blip r:embed="rId4">
            <a:alphaModFix/>
          </a:blip>
          <a:srcRect b="0" l="0" r="0" t="0"/>
          <a:stretch/>
        </p:blipFill>
        <p:spPr>
          <a:xfrm>
            <a:off x="225025" y="1514338"/>
            <a:ext cx="3571875" cy="2524125"/>
          </a:xfrm>
          <a:prstGeom prst="rect">
            <a:avLst/>
          </a:prstGeom>
          <a:noFill/>
          <a:ln>
            <a:noFill/>
          </a:ln>
        </p:spPr>
      </p:pic>
      <p:sp>
        <p:nvSpPr>
          <p:cNvPr id="787" name="Google Shape;787;p49"/>
          <p:cNvSpPr txBox="1"/>
          <p:nvPr/>
        </p:nvSpPr>
        <p:spPr>
          <a:xfrm>
            <a:off x="6488950" y="4494525"/>
            <a:ext cx="18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vo"/>
                <a:ea typeface="Arvo"/>
                <a:cs typeface="Arvo"/>
                <a:sym typeface="Arvo"/>
              </a:rPr>
              <a:t>Area = 0.989</a:t>
            </a:r>
            <a:endParaRPr>
              <a:latin typeface="Arvo"/>
              <a:ea typeface="Arvo"/>
              <a:cs typeface="Arvo"/>
              <a:sym typeface="Arv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1" name="Shape 791"/>
        <p:cNvGrpSpPr/>
        <p:nvPr/>
      </p:nvGrpSpPr>
      <p:grpSpPr>
        <a:xfrm>
          <a:off x="0" y="0"/>
          <a:ext cx="0" cy="0"/>
          <a:chOff x="0" y="0"/>
          <a:chExt cx="0" cy="0"/>
        </a:xfrm>
      </p:grpSpPr>
      <p:sp>
        <p:nvSpPr>
          <p:cNvPr id="792" name="Google Shape;792;p50"/>
          <p:cNvSpPr txBox="1"/>
          <p:nvPr>
            <p:ph type="ctrTitle"/>
          </p:nvPr>
        </p:nvSpPr>
        <p:spPr>
          <a:xfrm>
            <a:off x="713225" y="1782608"/>
            <a:ext cx="4398300" cy="2056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sz="6300">
                <a:solidFill>
                  <a:schemeClr val="accent1"/>
                </a:solidFill>
              </a:rPr>
              <a:t>RNN</a:t>
            </a:r>
            <a:endParaRPr sz="6300">
              <a:solidFill>
                <a:schemeClr val="accent1"/>
              </a:solidFill>
            </a:endParaRPr>
          </a:p>
          <a:p>
            <a:pPr indent="0" lvl="0" marL="0" rtl="0" algn="l">
              <a:spcBef>
                <a:spcPts val="0"/>
              </a:spcBef>
              <a:spcAft>
                <a:spcPts val="0"/>
              </a:spcAft>
              <a:buNone/>
            </a:pPr>
            <a:r>
              <a:rPr lang="en" sz="5500"/>
              <a:t>Model</a:t>
            </a:r>
            <a:endParaRPr sz="5500"/>
          </a:p>
        </p:txBody>
      </p:sp>
      <p:sp>
        <p:nvSpPr>
          <p:cNvPr id="793" name="Google Shape;793;p50"/>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grpSp>
        <p:nvGrpSpPr>
          <p:cNvPr id="794" name="Google Shape;794;p50"/>
          <p:cNvGrpSpPr/>
          <p:nvPr/>
        </p:nvGrpSpPr>
        <p:grpSpPr>
          <a:xfrm>
            <a:off x="4799050" y="539512"/>
            <a:ext cx="3859836" cy="4069059"/>
            <a:chOff x="4799050" y="388637"/>
            <a:chExt cx="3859836" cy="4069059"/>
          </a:xfrm>
        </p:grpSpPr>
        <p:sp>
          <p:nvSpPr>
            <p:cNvPr id="795" name="Google Shape;795;p50"/>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0"/>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2" name="Shape 822"/>
        <p:cNvGrpSpPr/>
        <p:nvPr/>
      </p:nvGrpSpPr>
      <p:grpSpPr>
        <a:xfrm>
          <a:off x="0" y="0"/>
          <a:ext cx="0" cy="0"/>
          <a:chOff x="0" y="0"/>
          <a:chExt cx="0" cy="0"/>
        </a:xfrm>
      </p:grpSpPr>
      <p:sp>
        <p:nvSpPr>
          <p:cNvPr id="823" name="Google Shape;823;p51"/>
          <p:cNvSpPr/>
          <p:nvPr/>
        </p:nvSpPr>
        <p:spPr>
          <a:xfrm>
            <a:off x="713225" y="1438275"/>
            <a:ext cx="7717500" cy="301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txBox="1"/>
          <p:nvPr>
            <p:ph idx="4294967295" type="body"/>
          </p:nvPr>
        </p:nvSpPr>
        <p:spPr>
          <a:xfrm>
            <a:off x="913625" y="1791375"/>
            <a:ext cx="7316700" cy="2243100"/>
          </a:xfrm>
          <a:prstGeom prst="rect">
            <a:avLst/>
          </a:prstGeom>
        </p:spPr>
        <p:txBody>
          <a:bodyPr anchorCtr="0" anchor="ctr" bIns="0" lIns="91425" spcFirstLastPara="1" rIns="91425" wrap="square" tIns="274300">
            <a:noAutofit/>
          </a:bodyPr>
          <a:lstStyle/>
          <a:p>
            <a:pPr indent="-323850" lvl="0" marL="457200" rtl="0" algn="l">
              <a:spcBef>
                <a:spcPts val="0"/>
              </a:spcBef>
              <a:spcAft>
                <a:spcPts val="0"/>
              </a:spcAft>
              <a:buClr>
                <a:schemeClr val="lt2"/>
              </a:buClr>
              <a:buSzPts val="1500"/>
              <a:buChar char="●"/>
            </a:pPr>
            <a:r>
              <a:rPr b="1" lang="en" sz="1500"/>
              <a:t>Step1</a:t>
            </a:r>
            <a:r>
              <a:rPr lang="en" sz="1500"/>
              <a:t>: Vectorize Facts column by using</a:t>
            </a:r>
            <a:r>
              <a:rPr lang="en" sz="1500"/>
              <a:t> TextVectorization layer and one_hot encoding layer</a:t>
            </a:r>
            <a:endParaRPr sz="1000">
              <a:solidFill>
                <a:srgbClr val="000000"/>
              </a:solidFill>
              <a:latin typeface="Arial"/>
              <a:ea typeface="Arial"/>
              <a:cs typeface="Arial"/>
              <a:sym typeface="Arial"/>
            </a:endParaRPr>
          </a:p>
          <a:p>
            <a:pPr indent="-323850" lvl="0" marL="457200" rtl="0" algn="l">
              <a:spcBef>
                <a:spcPts val="0"/>
              </a:spcBef>
              <a:spcAft>
                <a:spcPts val="0"/>
              </a:spcAft>
              <a:buClr>
                <a:schemeClr val="lt2"/>
              </a:buClr>
              <a:buSzPts val="1500"/>
              <a:buChar char="●"/>
            </a:pPr>
            <a:r>
              <a:rPr b="1" lang="en" sz="1500"/>
              <a:t>Step2</a:t>
            </a:r>
            <a:r>
              <a:rPr lang="en" sz="1500"/>
              <a:t>: Add Bidirectional LSTM Layer to capture more information</a:t>
            </a:r>
            <a:endParaRPr sz="1500"/>
          </a:p>
          <a:p>
            <a:pPr indent="-323850" lvl="0" marL="457200" rtl="0" algn="l">
              <a:spcBef>
                <a:spcPts val="0"/>
              </a:spcBef>
              <a:spcAft>
                <a:spcPts val="0"/>
              </a:spcAft>
              <a:buClr>
                <a:schemeClr val="lt2"/>
              </a:buClr>
              <a:buSzPts val="1500"/>
              <a:buChar char="●"/>
            </a:pPr>
            <a:r>
              <a:rPr b="1" lang="en" sz="1500"/>
              <a:t>Step3</a:t>
            </a:r>
            <a:r>
              <a:rPr lang="en" sz="1500"/>
              <a:t>: Train RNN  model using training data and cross validation and Combine dense layers and several overfitting delaying techniques</a:t>
            </a:r>
            <a:endParaRPr sz="1500"/>
          </a:p>
          <a:p>
            <a:pPr indent="-323850" lvl="0" marL="457200" rtl="0" algn="l">
              <a:spcBef>
                <a:spcPts val="0"/>
              </a:spcBef>
              <a:spcAft>
                <a:spcPts val="0"/>
              </a:spcAft>
              <a:buClr>
                <a:schemeClr val="lt2"/>
              </a:buClr>
              <a:buSzPts val="1500"/>
              <a:buChar char="●"/>
            </a:pPr>
            <a:r>
              <a:rPr b="1" lang="en" sz="1500"/>
              <a:t>Step4</a:t>
            </a:r>
            <a:r>
              <a:rPr lang="en" sz="1500"/>
              <a:t>: Evaluate the model with the test dat</a:t>
            </a:r>
            <a:r>
              <a:rPr lang="en" sz="1500"/>
              <a:t>a</a:t>
            </a:r>
            <a:endParaRPr sz="1500"/>
          </a:p>
        </p:txBody>
      </p:sp>
      <p:sp>
        <p:nvSpPr>
          <p:cNvPr id="825" name="Google Shape;825;p51"/>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(RNN without Textual Embeddings)</a:t>
            </a:r>
            <a:endParaRPr>
              <a:solidFill>
                <a:schemeClr val="accent1"/>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9" name="Shape 829"/>
        <p:cNvGrpSpPr/>
        <p:nvPr/>
      </p:nvGrpSpPr>
      <p:grpSpPr>
        <a:xfrm>
          <a:off x="0" y="0"/>
          <a:ext cx="0" cy="0"/>
          <a:chOff x="0" y="0"/>
          <a:chExt cx="0" cy="0"/>
        </a:xfrm>
      </p:grpSpPr>
      <p:sp>
        <p:nvSpPr>
          <p:cNvPr id="830" name="Google Shape;830;p52"/>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&amp; 2. </a:t>
            </a:r>
            <a:r>
              <a:rPr lang="en">
                <a:solidFill>
                  <a:schemeClr val="accent1"/>
                </a:solidFill>
              </a:rPr>
              <a:t>TextVectorization layer and RNN layer</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831" name="Google Shape;831;p52"/>
          <p:cNvSpPr txBox="1"/>
          <p:nvPr>
            <p:ph idx="4294967295" type="subTitle"/>
          </p:nvPr>
        </p:nvSpPr>
        <p:spPr>
          <a:xfrm>
            <a:off x="484625" y="2147225"/>
            <a:ext cx="3208800" cy="265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accent1"/>
                </a:solidFill>
                <a:latin typeface="Anton"/>
                <a:ea typeface="Anton"/>
                <a:cs typeface="Anton"/>
                <a:sym typeface="Anton"/>
              </a:rPr>
              <a:t>TextVectorization layer </a:t>
            </a:r>
            <a:endParaRPr sz="1400">
              <a:latin typeface="Arvo"/>
              <a:ea typeface="Arvo"/>
              <a:cs typeface="Arvo"/>
              <a:sym typeface="Arvo"/>
            </a:endParaRPr>
          </a:p>
        </p:txBody>
      </p:sp>
      <p:sp>
        <p:nvSpPr>
          <p:cNvPr id="832" name="Google Shape;832;p52"/>
          <p:cNvSpPr/>
          <p:nvPr/>
        </p:nvSpPr>
        <p:spPr>
          <a:xfrm>
            <a:off x="1431384" y="1362979"/>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52"/>
          <p:cNvGrpSpPr/>
          <p:nvPr/>
        </p:nvGrpSpPr>
        <p:grpSpPr>
          <a:xfrm>
            <a:off x="1621159" y="1532379"/>
            <a:ext cx="404685" cy="445455"/>
            <a:chOff x="1425275" y="238125"/>
            <a:chExt cx="4749825" cy="5228350"/>
          </a:xfrm>
        </p:grpSpPr>
        <p:sp>
          <p:nvSpPr>
            <p:cNvPr id="834" name="Google Shape;834;p52"/>
            <p:cNvSpPr/>
            <p:nvPr/>
          </p:nvSpPr>
          <p:spPr>
            <a:xfrm>
              <a:off x="5377325" y="2464125"/>
              <a:ext cx="694850" cy="306375"/>
            </a:xfrm>
            <a:custGeom>
              <a:rect b="b" l="l" r="r" t="t"/>
              <a:pathLst>
                <a:path extrusionOk="0" h="12255" w="27794">
                  <a:moveTo>
                    <a:pt x="6128" y="0"/>
                  </a:moveTo>
                  <a:cubicBezTo>
                    <a:pt x="2745" y="0"/>
                    <a:pt x="0" y="2745"/>
                    <a:pt x="0" y="6128"/>
                  </a:cubicBezTo>
                  <a:cubicBezTo>
                    <a:pt x="0" y="9510"/>
                    <a:pt x="2745" y="12255"/>
                    <a:pt x="6128" y="12255"/>
                  </a:cubicBezTo>
                  <a:lnTo>
                    <a:pt x="21666" y="12255"/>
                  </a:lnTo>
                  <a:cubicBezTo>
                    <a:pt x="25048" y="12255"/>
                    <a:pt x="27793" y="9510"/>
                    <a:pt x="27793" y="6128"/>
                  </a:cubicBezTo>
                  <a:cubicBezTo>
                    <a:pt x="27793" y="2745"/>
                    <a:pt x="25048" y="0"/>
                    <a:pt x="2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a:off x="2282475" y="238125"/>
              <a:ext cx="2748675" cy="2226025"/>
            </a:xfrm>
            <a:custGeom>
              <a:rect b="b" l="l" r="r" t="t"/>
              <a:pathLst>
                <a:path extrusionOk="0" h="89041" w="109947">
                  <a:moveTo>
                    <a:pt x="6128" y="0"/>
                  </a:moveTo>
                  <a:cubicBezTo>
                    <a:pt x="2746" y="0"/>
                    <a:pt x="1" y="2745"/>
                    <a:pt x="1" y="6127"/>
                  </a:cubicBezTo>
                  <a:lnTo>
                    <a:pt x="1" y="82913"/>
                  </a:lnTo>
                  <a:cubicBezTo>
                    <a:pt x="1" y="86295"/>
                    <a:pt x="2746" y="89040"/>
                    <a:pt x="6128" y="89040"/>
                  </a:cubicBezTo>
                  <a:lnTo>
                    <a:pt x="103820" y="89040"/>
                  </a:lnTo>
                  <a:cubicBezTo>
                    <a:pt x="107202" y="89040"/>
                    <a:pt x="109947" y="86295"/>
                    <a:pt x="109947" y="82913"/>
                  </a:cubicBezTo>
                  <a:lnTo>
                    <a:pt x="109947" y="6127"/>
                  </a:lnTo>
                  <a:cubicBezTo>
                    <a:pt x="109947" y="2745"/>
                    <a:pt x="107202" y="0"/>
                    <a:pt x="103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2"/>
            <p:cNvSpPr/>
            <p:nvPr/>
          </p:nvSpPr>
          <p:spPr>
            <a:xfrm>
              <a:off x="3655575" y="238125"/>
              <a:ext cx="1375575" cy="2226025"/>
            </a:xfrm>
            <a:custGeom>
              <a:rect b="b" l="l" r="r" t="t"/>
              <a:pathLst>
                <a:path extrusionOk="0" h="89041" w="55023">
                  <a:moveTo>
                    <a:pt x="1" y="0"/>
                  </a:moveTo>
                  <a:lnTo>
                    <a:pt x="1" y="89040"/>
                  </a:lnTo>
                  <a:lnTo>
                    <a:pt x="48896" y="89040"/>
                  </a:lnTo>
                  <a:cubicBezTo>
                    <a:pt x="52278" y="89040"/>
                    <a:pt x="55023" y="86295"/>
                    <a:pt x="55023" y="82913"/>
                  </a:cubicBezTo>
                  <a:lnTo>
                    <a:pt x="55023" y="6127"/>
                  </a:lnTo>
                  <a:cubicBezTo>
                    <a:pt x="55023" y="2745"/>
                    <a:pt x="52278" y="0"/>
                    <a:pt x="48896" y="0"/>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1425275" y="2770475"/>
              <a:ext cx="4463075" cy="2696000"/>
            </a:xfrm>
            <a:custGeom>
              <a:rect b="b" l="l" r="r" t="t"/>
              <a:pathLst>
                <a:path extrusionOk="0" h="107840" w="178523">
                  <a:moveTo>
                    <a:pt x="28308" y="1"/>
                  </a:moveTo>
                  <a:lnTo>
                    <a:pt x="28308" y="25"/>
                  </a:lnTo>
                  <a:cubicBezTo>
                    <a:pt x="28272" y="25"/>
                    <a:pt x="28235" y="24"/>
                    <a:pt x="28198" y="24"/>
                  </a:cubicBezTo>
                  <a:cubicBezTo>
                    <a:pt x="25569" y="24"/>
                    <a:pt x="23151" y="1753"/>
                    <a:pt x="22353" y="4388"/>
                  </a:cubicBezTo>
                  <a:lnTo>
                    <a:pt x="270" y="79189"/>
                  </a:lnTo>
                  <a:cubicBezTo>
                    <a:pt x="99" y="79752"/>
                    <a:pt x="1" y="80341"/>
                    <a:pt x="1" y="80929"/>
                  </a:cubicBezTo>
                  <a:lnTo>
                    <a:pt x="1" y="101712"/>
                  </a:lnTo>
                  <a:cubicBezTo>
                    <a:pt x="1" y="105094"/>
                    <a:pt x="2746" y="107839"/>
                    <a:pt x="6128" y="107839"/>
                  </a:cubicBezTo>
                  <a:lnTo>
                    <a:pt x="172396" y="107839"/>
                  </a:lnTo>
                  <a:cubicBezTo>
                    <a:pt x="175778" y="107839"/>
                    <a:pt x="178523" y="105094"/>
                    <a:pt x="178523" y="101712"/>
                  </a:cubicBezTo>
                  <a:lnTo>
                    <a:pt x="178523" y="80929"/>
                  </a:lnTo>
                  <a:cubicBezTo>
                    <a:pt x="178523" y="80341"/>
                    <a:pt x="178425" y="79752"/>
                    <a:pt x="178278" y="79189"/>
                  </a:cubicBezTo>
                  <a:lnTo>
                    <a:pt x="156171" y="4388"/>
                  </a:lnTo>
                  <a:cubicBezTo>
                    <a:pt x="155362" y="1618"/>
                    <a:pt x="149995" y="1"/>
                    <a:pt x="149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3655575" y="2770475"/>
              <a:ext cx="2232775" cy="2696000"/>
            </a:xfrm>
            <a:custGeom>
              <a:rect b="b" l="l" r="r" t="t"/>
              <a:pathLst>
                <a:path extrusionOk="0" h="107840" w="89311">
                  <a:moveTo>
                    <a:pt x="1" y="1"/>
                  </a:moveTo>
                  <a:lnTo>
                    <a:pt x="1" y="107839"/>
                  </a:lnTo>
                  <a:lnTo>
                    <a:pt x="83184" y="107839"/>
                  </a:lnTo>
                  <a:cubicBezTo>
                    <a:pt x="86566" y="107839"/>
                    <a:pt x="89311" y="105094"/>
                    <a:pt x="89311" y="101712"/>
                  </a:cubicBezTo>
                  <a:lnTo>
                    <a:pt x="89311" y="80929"/>
                  </a:lnTo>
                  <a:cubicBezTo>
                    <a:pt x="89311" y="80341"/>
                    <a:pt x="89213" y="79752"/>
                    <a:pt x="89066" y="79189"/>
                  </a:cubicBezTo>
                  <a:lnTo>
                    <a:pt x="66959" y="4388"/>
                  </a:lnTo>
                  <a:cubicBezTo>
                    <a:pt x="66150" y="1618"/>
                    <a:pt x="60783" y="1"/>
                    <a:pt x="60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2325975" y="2894250"/>
              <a:ext cx="2661675" cy="917875"/>
            </a:xfrm>
            <a:custGeom>
              <a:rect b="b" l="l" r="r" t="t"/>
              <a:pathLst>
                <a:path extrusionOk="0" h="36715" w="106467">
                  <a:moveTo>
                    <a:pt x="1" y="1"/>
                  </a:moveTo>
                  <a:cubicBezTo>
                    <a:pt x="8162" y="21470"/>
                    <a:pt x="28921" y="36715"/>
                    <a:pt x="53234" y="36715"/>
                  </a:cubicBezTo>
                  <a:cubicBezTo>
                    <a:pt x="77547" y="36715"/>
                    <a:pt x="98305" y="21470"/>
                    <a:pt x="106467" y="1"/>
                  </a:cubicBezTo>
                  <a:close/>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1629325" y="2157750"/>
              <a:ext cx="4055600" cy="919125"/>
            </a:xfrm>
            <a:custGeom>
              <a:rect b="b" l="l" r="r" t="t"/>
              <a:pathLst>
                <a:path extrusionOk="0" h="36765" w="162224">
                  <a:moveTo>
                    <a:pt x="9804" y="1"/>
                  </a:moveTo>
                  <a:cubicBezTo>
                    <a:pt x="4387" y="1"/>
                    <a:pt x="0" y="4413"/>
                    <a:pt x="0" y="9804"/>
                  </a:cubicBezTo>
                  <a:lnTo>
                    <a:pt x="0" y="26961"/>
                  </a:lnTo>
                  <a:cubicBezTo>
                    <a:pt x="0" y="32377"/>
                    <a:pt x="4387" y="36764"/>
                    <a:pt x="9804" y="36764"/>
                  </a:cubicBezTo>
                  <a:lnTo>
                    <a:pt x="152420" y="36764"/>
                  </a:lnTo>
                  <a:cubicBezTo>
                    <a:pt x="157812" y="36764"/>
                    <a:pt x="162224" y="32377"/>
                    <a:pt x="162224" y="26961"/>
                  </a:cubicBezTo>
                  <a:lnTo>
                    <a:pt x="162224" y="9804"/>
                  </a:lnTo>
                  <a:cubicBezTo>
                    <a:pt x="162224" y="4413"/>
                    <a:pt x="157812" y="1"/>
                    <a:pt x="15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5868725" y="2147950"/>
              <a:ext cx="306375" cy="938725"/>
            </a:xfrm>
            <a:custGeom>
              <a:rect b="b" l="l" r="r" t="t"/>
              <a:pathLst>
                <a:path extrusionOk="0" h="37549" w="12255">
                  <a:moveTo>
                    <a:pt x="6128" y="1"/>
                  </a:moveTo>
                  <a:cubicBezTo>
                    <a:pt x="2745" y="1"/>
                    <a:pt x="0" y="2746"/>
                    <a:pt x="0" y="6128"/>
                  </a:cubicBezTo>
                  <a:lnTo>
                    <a:pt x="0" y="31421"/>
                  </a:lnTo>
                  <a:cubicBezTo>
                    <a:pt x="0" y="34803"/>
                    <a:pt x="2745" y="37548"/>
                    <a:pt x="6128" y="37548"/>
                  </a:cubicBezTo>
                  <a:cubicBezTo>
                    <a:pt x="9510" y="37548"/>
                    <a:pt x="12255" y="34803"/>
                    <a:pt x="12255" y="31421"/>
                  </a:cubicBezTo>
                  <a:lnTo>
                    <a:pt x="12255" y="6128"/>
                  </a:lnTo>
                  <a:cubicBezTo>
                    <a:pt x="12255" y="2746"/>
                    <a:pt x="9510" y="1"/>
                    <a:pt x="6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3044100" y="850825"/>
              <a:ext cx="1225450" cy="306400"/>
            </a:xfrm>
            <a:custGeom>
              <a:rect b="b" l="l" r="r" t="t"/>
              <a:pathLst>
                <a:path extrusionOk="0" h="12256" w="49018">
                  <a:moveTo>
                    <a:pt x="6127" y="1"/>
                  </a:moveTo>
                  <a:cubicBezTo>
                    <a:pt x="2745" y="1"/>
                    <a:pt x="0" y="2746"/>
                    <a:pt x="0" y="6128"/>
                  </a:cubicBezTo>
                  <a:cubicBezTo>
                    <a:pt x="0" y="9510"/>
                    <a:pt x="2745" y="12255"/>
                    <a:pt x="6127" y="12255"/>
                  </a:cubicBezTo>
                  <a:lnTo>
                    <a:pt x="42890" y="12255"/>
                  </a:lnTo>
                  <a:cubicBezTo>
                    <a:pt x="46273" y="12255"/>
                    <a:pt x="49018" y="9510"/>
                    <a:pt x="49018" y="6128"/>
                  </a:cubicBezTo>
                  <a:cubicBezTo>
                    <a:pt x="49018" y="2746"/>
                    <a:pt x="46273" y="1"/>
                    <a:pt x="42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2890900" y="1463550"/>
              <a:ext cx="1531825" cy="306375"/>
            </a:xfrm>
            <a:custGeom>
              <a:rect b="b" l="l" r="r" t="t"/>
              <a:pathLst>
                <a:path extrusionOk="0" h="12255" w="61273">
                  <a:moveTo>
                    <a:pt x="6128" y="1"/>
                  </a:moveTo>
                  <a:cubicBezTo>
                    <a:pt x="2746" y="1"/>
                    <a:pt x="1" y="2746"/>
                    <a:pt x="1" y="6128"/>
                  </a:cubicBezTo>
                  <a:cubicBezTo>
                    <a:pt x="1" y="9510"/>
                    <a:pt x="2746" y="12255"/>
                    <a:pt x="6128" y="12255"/>
                  </a:cubicBezTo>
                  <a:lnTo>
                    <a:pt x="55146" y="12255"/>
                  </a:lnTo>
                  <a:cubicBezTo>
                    <a:pt x="58528" y="12255"/>
                    <a:pt x="61273" y="9510"/>
                    <a:pt x="61273" y="6128"/>
                  </a:cubicBezTo>
                  <a:cubicBezTo>
                    <a:pt x="61273" y="2746"/>
                    <a:pt x="58528" y="1"/>
                    <a:pt x="55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2890900" y="4118475"/>
              <a:ext cx="306400" cy="306375"/>
            </a:xfrm>
            <a:custGeom>
              <a:rect b="b" l="l" r="r" t="t"/>
              <a:pathLst>
                <a:path extrusionOk="0" h="12255" w="12256">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3503625"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4116350"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5" y="0"/>
                    <a:pt x="0" y="2770"/>
                    <a:pt x="0" y="6127"/>
                  </a:cubicBezTo>
                  <a:cubicBezTo>
                    <a:pt x="0" y="9509"/>
                    <a:pt x="2745" y="12254"/>
                    <a:pt x="6128" y="12254"/>
                  </a:cubicBezTo>
                  <a:close/>
                  <a:moveTo>
                    <a:pt x="6128"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4729075" y="4118475"/>
              <a:ext cx="306375" cy="306375"/>
            </a:xfrm>
            <a:custGeom>
              <a:rect b="b" l="l" r="r" t="t"/>
              <a:pathLst>
                <a:path extrusionOk="0" h="12255" w="12255">
                  <a:moveTo>
                    <a:pt x="6127" y="12254"/>
                  </a:moveTo>
                  <a:cubicBezTo>
                    <a:pt x="9510" y="12254"/>
                    <a:pt x="12255" y="9509"/>
                    <a:pt x="12255" y="6127"/>
                  </a:cubicBezTo>
                  <a:cubicBezTo>
                    <a:pt x="12255" y="2770"/>
                    <a:pt x="9510" y="0"/>
                    <a:pt x="6127" y="0"/>
                  </a:cubicBezTo>
                  <a:cubicBezTo>
                    <a:pt x="2745" y="0"/>
                    <a:pt x="0" y="2770"/>
                    <a:pt x="0" y="6127"/>
                  </a:cubicBezTo>
                  <a:cubicBezTo>
                    <a:pt x="0" y="9509"/>
                    <a:pt x="2745" y="12254"/>
                    <a:pt x="6127" y="12254"/>
                  </a:cubicBezTo>
                  <a:close/>
                  <a:moveTo>
                    <a:pt x="6127"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2890900" y="4741600"/>
              <a:ext cx="306400" cy="306375"/>
            </a:xfrm>
            <a:custGeom>
              <a:rect b="b" l="l" r="r" t="t"/>
              <a:pathLst>
                <a:path extrusionOk="0" h="12255" w="12256">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p:nvPr/>
          </p:nvSpPr>
          <p:spPr>
            <a:xfrm>
              <a:off x="3503625"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4116350"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5" y="0"/>
                    <a:pt x="0" y="2745"/>
                    <a:pt x="0" y="6128"/>
                  </a:cubicBezTo>
                  <a:cubicBezTo>
                    <a:pt x="0" y="9510"/>
                    <a:pt x="2745" y="12255"/>
                    <a:pt x="6128" y="12255"/>
                  </a:cubicBezTo>
                  <a:close/>
                  <a:moveTo>
                    <a:pt x="6128"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4729075" y="4741600"/>
              <a:ext cx="306375" cy="306375"/>
            </a:xfrm>
            <a:custGeom>
              <a:rect b="b" l="l" r="r" t="t"/>
              <a:pathLst>
                <a:path extrusionOk="0" h="12255" w="12255">
                  <a:moveTo>
                    <a:pt x="6127" y="12255"/>
                  </a:moveTo>
                  <a:cubicBezTo>
                    <a:pt x="9510" y="12255"/>
                    <a:pt x="12255" y="9510"/>
                    <a:pt x="12255" y="6128"/>
                  </a:cubicBezTo>
                  <a:cubicBezTo>
                    <a:pt x="12255" y="2745"/>
                    <a:pt x="9510" y="0"/>
                    <a:pt x="6127" y="0"/>
                  </a:cubicBezTo>
                  <a:cubicBezTo>
                    <a:pt x="2745" y="0"/>
                    <a:pt x="0" y="2745"/>
                    <a:pt x="0" y="6128"/>
                  </a:cubicBezTo>
                  <a:cubicBezTo>
                    <a:pt x="0" y="9510"/>
                    <a:pt x="2745" y="12255"/>
                    <a:pt x="6127" y="12255"/>
                  </a:cubicBezTo>
                  <a:close/>
                  <a:moveTo>
                    <a:pt x="6127"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2278200" y="4118475"/>
              <a:ext cx="306375" cy="306375"/>
            </a:xfrm>
            <a:custGeom>
              <a:rect b="b" l="l" r="r" t="t"/>
              <a:pathLst>
                <a:path extrusionOk="0" h="12255" w="12255">
                  <a:moveTo>
                    <a:pt x="6127" y="12254"/>
                  </a:moveTo>
                  <a:cubicBezTo>
                    <a:pt x="9509" y="12254"/>
                    <a:pt x="12254" y="9509"/>
                    <a:pt x="12254" y="6127"/>
                  </a:cubicBezTo>
                  <a:cubicBezTo>
                    <a:pt x="12254" y="2770"/>
                    <a:pt x="9509" y="0"/>
                    <a:pt x="6127" y="0"/>
                  </a:cubicBezTo>
                  <a:cubicBezTo>
                    <a:pt x="2745" y="0"/>
                    <a:pt x="0" y="2770"/>
                    <a:pt x="0" y="6127"/>
                  </a:cubicBezTo>
                  <a:cubicBezTo>
                    <a:pt x="0" y="9509"/>
                    <a:pt x="2745" y="12254"/>
                    <a:pt x="6127" y="12254"/>
                  </a:cubicBezTo>
                  <a:close/>
                  <a:moveTo>
                    <a:pt x="6127"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2278200" y="4741600"/>
              <a:ext cx="306375" cy="306375"/>
            </a:xfrm>
            <a:custGeom>
              <a:rect b="b" l="l" r="r" t="t"/>
              <a:pathLst>
                <a:path extrusionOk="0" h="12255" w="12255">
                  <a:moveTo>
                    <a:pt x="6127" y="12255"/>
                  </a:moveTo>
                  <a:cubicBezTo>
                    <a:pt x="9509" y="12255"/>
                    <a:pt x="12254" y="9510"/>
                    <a:pt x="12254" y="6128"/>
                  </a:cubicBezTo>
                  <a:cubicBezTo>
                    <a:pt x="12254" y="2745"/>
                    <a:pt x="9509" y="0"/>
                    <a:pt x="6127" y="0"/>
                  </a:cubicBezTo>
                  <a:cubicBezTo>
                    <a:pt x="2745" y="0"/>
                    <a:pt x="0" y="2745"/>
                    <a:pt x="0" y="6128"/>
                  </a:cubicBezTo>
                  <a:cubicBezTo>
                    <a:pt x="0" y="9510"/>
                    <a:pt x="2745" y="12255"/>
                    <a:pt x="6127" y="12255"/>
                  </a:cubicBezTo>
                  <a:close/>
                  <a:moveTo>
                    <a:pt x="6127"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3655575" y="4741600"/>
              <a:ext cx="154425" cy="306375"/>
            </a:xfrm>
            <a:custGeom>
              <a:rect b="b" l="l" r="r" t="t"/>
              <a:pathLst>
                <a:path extrusionOk="0" h="12255" w="6177">
                  <a:moveTo>
                    <a:pt x="50" y="0"/>
                  </a:moveTo>
                  <a:cubicBezTo>
                    <a:pt x="25" y="0"/>
                    <a:pt x="25" y="0"/>
                    <a:pt x="1" y="0"/>
                  </a:cubicBezTo>
                  <a:lnTo>
                    <a:pt x="1" y="12255"/>
                  </a:lnTo>
                  <a:cubicBezTo>
                    <a:pt x="25" y="12255"/>
                    <a:pt x="25" y="12255"/>
                    <a:pt x="50" y="12255"/>
                  </a:cubicBezTo>
                  <a:cubicBezTo>
                    <a:pt x="3432" y="12255"/>
                    <a:pt x="6177" y="9510"/>
                    <a:pt x="6177" y="6128"/>
                  </a:cubicBezTo>
                  <a:cubicBezTo>
                    <a:pt x="6177" y="2745"/>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3655575" y="4118475"/>
              <a:ext cx="154425" cy="306375"/>
            </a:xfrm>
            <a:custGeom>
              <a:rect b="b" l="l" r="r" t="t"/>
              <a:pathLst>
                <a:path extrusionOk="0" h="12255" w="6177">
                  <a:moveTo>
                    <a:pt x="50" y="0"/>
                  </a:moveTo>
                  <a:cubicBezTo>
                    <a:pt x="25" y="0"/>
                    <a:pt x="25" y="0"/>
                    <a:pt x="1" y="0"/>
                  </a:cubicBezTo>
                  <a:lnTo>
                    <a:pt x="1" y="12254"/>
                  </a:lnTo>
                  <a:cubicBezTo>
                    <a:pt x="25" y="12254"/>
                    <a:pt x="25" y="12254"/>
                    <a:pt x="50" y="12254"/>
                  </a:cubicBezTo>
                  <a:cubicBezTo>
                    <a:pt x="3432" y="12254"/>
                    <a:pt x="6177" y="9509"/>
                    <a:pt x="6177" y="6127"/>
                  </a:cubicBezTo>
                  <a:cubicBezTo>
                    <a:pt x="6177" y="2770"/>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3655575" y="2894250"/>
              <a:ext cx="1332075" cy="917875"/>
            </a:xfrm>
            <a:custGeom>
              <a:rect b="b" l="l" r="r" t="t"/>
              <a:pathLst>
                <a:path extrusionOk="0" h="36715" w="53283">
                  <a:moveTo>
                    <a:pt x="1" y="1"/>
                  </a:moveTo>
                  <a:lnTo>
                    <a:pt x="1" y="36715"/>
                  </a:lnTo>
                  <a:lnTo>
                    <a:pt x="50" y="36715"/>
                  </a:lnTo>
                  <a:cubicBezTo>
                    <a:pt x="24363" y="36715"/>
                    <a:pt x="45121" y="21470"/>
                    <a:pt x="53283" y="1"/>
                  </a:cubicBezTo>
                  <a:close/>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3655575" y="2157750"/>
              <a:ext cx="2029350" cy="919125"/>
            </a:xfrm>
            <a:custGeom>
              <a:rect b="b" l="l" r="r" t="t"/>
              <a:pathLst>
                <a:path extrusionOk="0" h="36765" w="81174">
                  <a:moveTo>
                    <a:pt x="1" y="1"/>
                  </a:moveTo>
                  <a:lnTo>
                    <a:pt x="1" y="36764"/>
                  </a:lnTo>
                  <a:lnTo>
                    <a:pt x="71370" y="36764"/>
                  </a:lnTo>
                  <a:cubicBezTo>
                    <a:pt x="76762" y="36764"/>
                    <a:pt x="81174" y="32377"/>
                    <a:pt x="81174" y="26961"/>
                  </a:cubicBezTo>
                  <a:lnTo>
                    <a:pt x="81174" y="9804"/>
                  </a:lnTo>
                  <a:cubicBezTo>
                    <a:pt x="81174" y="4413"/>
                    <a:pt x="76762" y="1"/>
                    <a:pt x="7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3655575" y="1463550"/>
              <a:ext cx="767150" cy="306375"/>
            </a:xfrm>
            <a:custGeom>
              <a:rect b="b" l="l" r="r" t="t"/>
              <a:pathLst>
                <a:path extrusionOk="0" h="12255" w="30686">
                  <a:moveTo>
                    <a:pt x="1" y="1"/>
                  </a:moveTo>
                  <a:lnTo>
                    <a:pt x="1" y="12255"/>
                  </a:lnTo>
                  <a:lnTo>
                    <a:pt x="24559" y="12255"/>
                  </a:lnTo>
                  <a:cubicBezTo>
                    <a:pt x="27941" y="12255"/>
                    <a:pt x="30686" y="9510"/>
                    <a:pt x="30686" y="6128"/>
                  </a:cubicBezTo>
                  <a:cubicBezTo>
                    <a:pt x="30686" y="2746"/>
                    <a:pt x="27941" y="1"/>
                    <a:pt x="24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3655575" y="850825"/>
              <a:ext cx="613975" cy="306400"/>
            </a:xfrm>
            <a:custGeom>
              <a:rect b="b" l="l" r="r" t="t"/>
              <a:pathLst>
                <a:path extrusionOk="0" h="12256" w="24559">
                  <a:moveTo>
                    <a:pt x="1" y="1"/>
                  </a:moveTo>
                  <a:lnTo>
                    <a:pt x="1" y="12255"/>
                  </a:lnTo>
                  <a:lnTo>
                    <a:pt x="18431" y="12255"/>
                  </a:lnTo>
                  <a:cubicBezTo>
                    <a:pt x="21814" y="12255"/>
                    <a:pt x="24559" y="9510"/>
                    <a:pt x="24559" y="6128"/>
                  </a:cubicBezTo>
                  <a:cubicBezTo>
                    <a:pt x="24559" y="2746"/>
                    <a:pt x="21814" y="1"/>
                    <a:pt x="18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52"/>
          <p:cNvSpPr txBox="1"/>
          <p:nvPr/>
        </p:nvSpPr>
        <p:spPr>
          <a:xfrm>
            <a:off x="4370875" y="2147225"/>
            <a:ext cx="4187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1"/>
                </a:solidFill>
                <a:latin typeface="Anton"/>
                <a:ea typeface="Anton"/>
                <a:cs typeface="Anton"/>
                <a:sym typeface="Anton"/>
              </a:rPr>
              <a:t>Bidirectional LSTM</a:t>
            </a:r>
            <a:r>
              <a:rPr lang="en" sz="2500">
                <a:solidFill>
                  <a:schemeClr val="accent1"/>
                </a:solidFill>
                <a:latin typeface="Anton"/>
                <a:ea typeface="Anton"/>
                <a:cs typeface="Anton"/>
                <a:sym typeface="Anton"/>
              </a:rPr>
              <a:t> layer</a:t>
            </a:r>
            <a:endParaRPr>
              <a:solidFill>
                <a:srgbClr val="37474F"/>
              </a:solidFill>
              <a:latin typeface="Roboto Mono"/>
              <a:ea typeface="Roboto Mono"/>
              <a:cs typeface="Roboto Mono"/>
              <a:sym typeface="Roboto Mono"/>
            </a:endParaRPr>
          </a:p>
        </p:txBody>
      </p:sp>
      <p:sp>
        <p:nvSpPr>
          <p:cNvPr id="861" name="Google Shape;861;p52"/>
          <p:cNvSpPr/>
          <p:nvPr/>
        </p:nvSpPr>
        <p:spPr>
          <a:xfrm>
            <a:off x="6152701" y="1362975"/>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52"/>
          <p:cNvGrpSpPr/>
          <p:nvPr/>
        </p:nvGrpSpPr>
        <p:grpSpPr>
          <a:xfrm>
            <a:off x="6313991" y="1524291"/>
            <a:ext cx="461663" cy="461608"/>
            <a:chOff x="1190625" y="238125"/>
            <a:chExt cx="5228350" cy="5227725"/>
          </a:xfrm>
        </p:grpSpPr>
        <p:sp>
          <p:nvSpPr>
            <p:cNvPr id="863" name="Google Shape;863;p52"/>
            <p:cNvSpPr/>
            <p:nvPr/>
          </p:nvSpPr>
          <p:spPr>
            <a:xfrm>
              <a:off x="1754925" y="2484350"/>
              <a:ext cx="4100350" cy="2981500"/>
            </a:xfrm>
            <a:custGeom>
              <a:rect b="b" l="l" r="r" t="t"/>
              <a:pathLst>
                <a:path extrusionOk="0" h="119260" w="164014">
                  <a:moveTo>
                    <a:pt x="5442" y="0"/>
                  </a:moveTo>
                  <a:cubicBezTo>
                    <a:pt x="2451" y="0"/>
                    <a:pt x="1" y="2745"/>
                    <a:pt x="1" y="6127"/>
                  </a:cubicBezTo>
                  <a:lnTo>
                    <a:pt x="1" y="113133"/>
                  </a:lnTo>
                  <a:cubicBezTo>
                    <a:pt x="1" y="116515"/>
                    <a:pt x="2451" y="119260"/>
                    <a:pt x="5442" y="119260"/>
                  </a:cubicBezTo>
                  <a:lnTo>
                    <a:pt x="158572" y="119260"/>
                  </a:lnTo>
                  <a:cubicBezTo>
                    <a:pt x="161587" y="119260"/>
                    <a:pt x="164013" y="116515"/>
                    <a:pt x="164013" y="113133"/>
                  </a:cubicBezTo>
                  <a:lnTo>
                    <a:pt x="164013" y="6127"/>
                  </a:lnTo>
                  <a:cubicBezTo>
                    <a:pt x="164013" y="2745"/>
                    <a:pt x="161587" y="0"/>
                    <a:pt x="158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2"/>
            <p:cNvSpPr/>
            <p:nvPr/>
          </p:nvSpPr>
          <p:spPr>
            <a:xfrm>
              <a:off x="3805075" y="2484350"/>
              <a:ext cx="2050200" cy="2981500"/>
            </a:xfrm>
            <a:custGeom>
              <a:rect b="b" l="l" r="r" t="t"/>
              <a:pathLst>
                <a:path extrusionOk="0" h="119260" w="82008">
                  <a:moveTo>
                    <a:pt x="1" y="0"/>
                  </a:moveTo>
                  <a:lnTo>
                    <a:pt x="1" y="119260"/>
                  </a:lnTo>
                  <a:lnTo>
                    <a:pt x="76566" y="119260"/>
                  </a:lnTo>
                  <a:cubicBezTo>
                    <a:pt x="79581" y="119260"/>
                    <a:pt x="82007" y="116515"/>
                    <a:pt x="82007" y="113133"/>
                  </a:cubicBezTo>
                  <a:lnTo>
                    <a:pt x="82007" y="6127"/>
                  </a:lnTo>
                  <a:cubicBezTo>
                    <a:pt x="82007" y="2745"/>
                    <a:pt x="79581" y="0"/>
                    <a:pt x="7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2"/>
            <p:cNvSpPr/>
            <p:nvPr/>
          </p:nvSpPr>
          <p:spPr>
            <a:xfrm>
              <a:off x="3325325" y="238125"/>
              <a:ext cx="960150" cy="959525"/>
            </a:xfrm>
            <a:custGeom>
              <a:rect b="b" l="l" r="r" t="t"/>
              <a:pathLst>
                <a:path extrusionOk="0" h="38381" w="38406">
                  <a:moveTo>
                    <a:pt x="19191" y="0"/>
                  </a:moveTo>
                  <a:cubicBezTo>
                    <a:pt x="8603" y="0"/>
                    <a:pt x="1" y="8603"/>
                    <a:pt x="1" y="19190"/>
                  </a:cubicBezTo>
                  <a:cubicBezTo>
                    <a:pt x="1" y="29778"/>
                    <a:pt x="8603" y="38381"/>
                    <a:pt x="19191" y="38381"/>
                  </a:cubicBezTo>
                  <a:cubicBezTo>
                    <a:pt x="29779" y="38381"/>
                    <a:pt x="38406" y="29778"/>
                    <a:pt x="38406" y="19190"/>
                  </a:cubicBezTo>
                  <a:cubicBezTo>
                    <a:pt x="38406" y="8603"/>
                    <a:pt x="29779" y="0"/>
                    <a:pt x="19191"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1589500" y="243025"/>
              <a:ext cx="960150" cy="960150"/>
            </a:xfrm>
            <a:custGeom>
              <a:rect b="b" l="l" r="r" t="t"/>
              <a:pathLst>
                <a:path extrusionOk="0" h="38406" w="38406">
                  <a:moveTo>
                    <a:pt x="19215" y="0"/>
                  </a:moveTo>
                  <a:cubicBezTo>
                    <a:pt x="8627" y="0"/>
                    <a:pt x="0" y="8627"/>
                    <a:pt x="0" y="19215"/>
                  </a:cubicBezTo>
                  <a:cubicBezTo>
                    <a:pt x="0" y="29778"/>
                    <a:pt x="8627" y="38405"/>
                    <a:pt x="19215" y="38405"/>
                  </a:cubicBezTo>
                  <a:cubicBezTo>
                    <a:pt x="29778" y="38405"/>
                    <a:pt x="38405" y="29778"/>
                    <a:pt x="38405" y="19215"/>
                  </a:cubicBezTo>
                  <a:cubicBezTo>
                    <a:pt x="38405" y="8627"/>
                    <a:pt x="29778" y="0"/>
                    <a:pt x="19215"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5061150" y="238125"/>
              <a:ext cx="959550" cy="959525"/>
            </a:xfrm>
            <a:custGeom>
              <a:rect b="b" l="l" r="r" t="t"/>
              <a:pathLst>
                <a:path extrusionOk="0" h="38381" w="38382">
                  <a:moveTo>
                    <a:pt x="19191" y="0"/>
                  </a:moveTo>
                  <a:cubicBezTo>
                    <a:pt x="8603" y="0"/>
                    <a:pt x="1" y="8603"/>
                    <a:pt x="1" y="19190"/>
                  </a:cubicBezTo>
                  <a:cubicBezTo>
                    <a:pt x="1" y="29778"/>
                    <a:pt x="8603" y="38381"/>
                    <a:pt x="19191" y="38381"/>
                  </a:cubicBezTo>
                  <a:cubicBezTo>
                    <a:pt x="29779" y="38381"/>
                    <a:pt x="38382" y="29778"/>
                    <a:pt x="38382" y="19190"/>
                  </a:cubicBezTo>
                  <a:cubicBezTo>
                    <a:pt x="38382" y="8603"/>
                    <a:pt x="29779" y="0"/>
                    <a:pt x="1919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p:nvPr/>
          </p:nvSpPr>
          <p:spPr>
            <a:xfrm>
              <a:off x="1354825" y="1192725"/>
              <a:ext cx="1429500" cy="954650"/>
            </a:xfrm>
            <a:custGeom>
              <a:rect b="b" l="l" r="r" t="t"/>
              <a:pathLst>
                <a:path extrusionOk="0" h="38186" w="57180">
                  <a:moveTo>
                    <a:pt x="28578" y="1"/>
                  </a:moveTo>
                  <a:cubicBezTo>
                    <a:pt x="20906" y="1"/>
                    <a:pt x="12916" y="2182"/>
                    <a:pt x="3432" y="6839"/>
                  </a:cubicBezTo>
                  <a:cubicBezTo>
                    <a:pt x="1324" y="7868"/>
                    <a:pt x="0" y="10000"/>
                    <a:pt x="0" y="12329"/>
                  </a:cubicBezTo>
                  <a:lnTo>
                    <a:pt x="0" y="32058"/>
                  </a:lnTo>
                  <a:cubicBezTo>
                    <a:pt x="0" y="35440"/>
                    <a:pt x="2745" y="38185"/>
                    <a:pt x="6128" y="38185"/>
                  </a:cubicBezTo>
                  <a:lnTo>
                    <a:pt x="51052" y="38185"/>
                  </a:lnTo>
                  <a:cubicBezTo>
                    <a:pt x="54434" y="38185"/>
                    <a:pt x="57179" y="35440"/>
                    <a:pt x="57179" y="32058"/>
                  </a:cubicBezTo>
                  <a:lnTo>
                    <a:pt x="57179" y="12329"/>
                  </a:lnTo>
                  <a:cubicBezTo>
                    <a:pt x="57179"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2"/>
            <p:cNvSpPr/>
            <p:nvPr/>
          </p:nvSpPr>
          <p:spPr>
            <a:xfrm>
              <a:off x="3090650" y="1192725"/>
              <a:ext cx="1429500" cy="954650"/>
            </a:xfrm>
            <a:custGeom>
              <a:rect b="b" l="l" r="r" t="t"/>
              <a:pathLst>
                <a:path extrusionOk="0" h="38186" w="57180">
                  <a:moveTo>
                    <a:pt x="28578" y="1"/>
                  </a:moveTo>
                  <a:cubicBezTo>
                    <a:pt x="20907" y="1"/>
                    <a:pt x="12917" y="2182"/>
                    <a:pt x="3432" y="6839"/>
                  </a:cubicBezTo>
                  <a:cubicBezTo>
                    <a:pt x="1324" y="7868"/>
                    <a:pt x="1" y="10000"/>
                    <a:pt x="1" y="12329"/>
                  </a:cubicBezTo>
                  <a:lnTo>
                    <a:pt x="1" y="32058"/>
                  </a:lnTo>
                  <a:cubicBezTo>
                    <a:pt x="1" y="35440"/>
                    <a:pt x="2746" y="38185"/>
                    <a:pt x="6128" y="38185"/>
                  </a:cubicBezTo>
                  <a:lnTo>
                    <a:pt x="51052" y="38185"/>
                  </a:lnTo>
                  <a:cubicBezTo>
                    <a:pt x="54435" y="38185"/>
                    <a:pt x="57180" y="35440"/>
                    <a:pt x="57180" y="32058"/>
                  </a:cubicBezTo>
                  <a:lnTo>
                    <a:pt x="57180" y="12329"/>
                  </a:lnTo>
                  <a:cubicBezTo>
                    <a:pt x="57180"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4826500" y="1192725"/>
              <a:ext cx="1429500" cy="954650"/>
            </a:xfrm>
            <a:custGeom>
              <a:rect b="b" l="l" r="r" t="t"/>
              <a:pathLst>
                <a:path extrusionOk="0" h="38186" w="57180">
                  <a:moveTo>
                    <a:pt x="28553" y="1"/>
                  </a:moveTo>
                  <a:cubicBezTo>
                    <a:pt x="20906" y="1"/>
                    <a:pt x="12916" y="2182"/>
                    <a:pt x="3431" y="6839"/>
                  </a:cubicBezTo>
                  <a:cubicBezTo>
                    <a:pt x="1324" y="7868"/>
                    <a:pt x="0" y="10000"/>
                    <a:pt x="0" y="12329"/>
                  </a:cubicBezTo>
                  <a:lnTo>
                    <a:pt x="0" y="32058"/>
                  </a:lnTo>
                  <a:cubicBezTo>
                    <a:pt x="0" y="35440"/>
                    <a:pt x="2745" y="38185"/>
                    <a:pt x="6127" y="38185"/>
                  </a:cubicBezTo>
                  <a:lnTo>
                    <a:pt x="51052" y="38185"/>
                  </a:lnTo>
                  <a:cubicBezTo>
                    <a:pt x="54434" y="38185"/>
                    <a:pt x="57179" y="35440"/>
                    <a:pt x="57179" y="32058"/>
                  </a:cubicBezTo>
                  <a:lnTo>
                    <a:pt x="57179" y="12329"/>
                  </a:lnTo>
                  <a:cubicBezTo>
                    <a:pt x="57179" y="10000"/>
                    <a:pt x="55831" y="7868"/>
                    <a:pt x="53748" y="6839"/>
                  </a:cubicBezTo>
                  <a:cubicBezTo>
                    <a:pt x="44238" y="2182"/>
                    <a:pt x="36224" y="1"/>
                    <a:pt x="285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3805075" y="1192725"/>
              <a:ext cx="715075" cy="954650"/>
            </a:xfrm>
            <a:custGeom>
              <a:rect b="b" l="l" r="r" t="t"/>
              <a:pathLst>
                <a:path extrusionOk="0" h="38186" w="28603">
                  <a:moveTo>
                    <a:pt x="1" y="1"/>
                  </a:moveTo>
                  <a:lnTo>
                    <a:pt x="1" y="38185"/>
                  </a:lnTo>
                  <a:lnTo>
                    <a:pt x="22475" y="38185"/>
                  </a:lnTo>
                  <a:cubicBezTo>
                    <a:pt x="25858" y="38185"/>
                    <a:pt x="28603" y="35440"/>
                    <a:pt x="28603" y="32058"/>
                  </a:cubicBezTo>
                  <a:lnTo>
                    <a:pt x="28603" y="12329"/>
                  </a:lnTo>
                  <a:cubicBezTo>
                    <a:pt x="28603" y="10000"/>
                    <a:pt x="27255" y="7868"/>
                    <a:pt x="25171" y="6839"/>
                  </a:cubicBezTo>
                  <a:cubicBezTo>
                    <a:pt x="15662" y="2182"/>
                    <a:pt x="7672"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p:nvPr/>
          </p:nvSpPr>
          <p:spPr>
            <a:xfrm>
              <a:off x="2723025" y="3250250"/>
              <a:ext cx="2164750" cy="1756075"/>
            </a:xfrm>
            <a:custGeom>
              <a:rect b="b" l="l" r="r" t="t"/>
              <a:pathLst>
                <a:path extrusionOk="0" h="70243" w="86590">
                  <a:moveTo>
                    <a:pt x="14706" y="0"/>
                  </a:moveTo>
                  <a:cubicBezTo>
                    <a:pt x="11323" y="0"/>
                    <a:pt x="8579" y="2745"/>
                    <a:pt x="8579" y="6127"/>
                  </a:cubicBezTo>
                  <a:cubicBezTo>
                    <a:pt x="8579" y="7475"/>
                    <a:pt x="7476" y="8578"/>
                    <a:pt x="6128" y="8578"/>
                  </a:cubicBezTo>
                  <a:cubicBezTo>
                    <a:pt x="2745" y="8578"/>
                    <a:pt x="0" y="11323"/>
                    <a:pt x="0" y="14705"/>
                  </a:cubicBezTo>
                  <a:lnTo>
                    <a:pt x="0" y="55537"/>
                  </a:lnTo>
                  <a:cubicBezTo>
                    <a:pt x="0" y="58919"/>
                    <a:pt x="2745" y="61664"/>
                    <a:pt x="6128" y="61664"/>
                  </a:cubicBezTo>
                  <a:cubicBezTo>
                    <a:pt x="7476" y="61664"/>
                    <a:pt x="8579" y="62767"/>
                    <a:pt x="8579" y="64115"/>
                  </a:cubicBezTo>
                  <a:cubicBezTo>
                    <a:pt x="8579" y="67497"/>
                    <a:pt x="11323" y="70242"/>
                    <a:pt x="14706" y="70242"/>
                  </a:cubicBezTo>
                  <a:lnTo>
                    <a:pt x="71885" y="70242"/>
                  </a:lnTo>
                  <a:cubicBezTo>
                    <a:pt x="75267" y="70242"/>
                    <a:pt x="78012" y="67497"/>
                    <a:pt x="78012" y="64115"/>
                  </a:cubicBezTo>
                  <a:cubicBezTo>
                    <a:pt x="78012" y="62767"/>
                    <a:pt x="79115" y="61664"/>
                    <a:pt x="80463" y="61664"/>
                  </a:cubicBezTo>
                  <a:cubicBezTo>
                    <a:pt x="83845" y="61664"/>
                    <a:pt x="86590" y="58919"/>
                    <a:pt x="86590" y="55537"/>
                  </a:cubicBezTo>
                  <a:lnTo>
                    <a:pt x="86590" y="14705"/>
                  </a:lnTo>
                  <a:cubicBezTo>
                    <a:pt x="86590" y="11323"/>
                    <a:pt x="83845" y="8578"/>
                    <a:pt x="80463" y="8578"/>
                  </a:cubicBezTo>
                  <a:cubicBezTo>
                    <a:pt x="79115" y="8578"/>
                    <a:pt x="78012" y="7475"/>
                    <a:pt x="78012" y="6127"/>
                  </a:cubicBezTo>
                  <a:cubicBezTo>
                    <a:pt x="78012" y="2745"/>
                    <a:pt x="75267" y="0"/>
                    <a:pt x="71885" y="0"/>
                  </a:cubicBez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2"/>
            <p:cNvSpPr/>
            <p:nvPr/>
          </p:nvSpPr>
          <p:spPr>
            <a:xfrm>
              <a:off x="1497575" y="2749650"/>
              <a:ext cx="612750" cy="2716200"/>
            </a:xfrm>
            <a:custGeom>
              <a:rect b="b" l="l" r="r" t="t"/>
              <a:pathLst>
                <a:path extrusionOk="0" h="108648" w="24510">
                  <a:moveTo>
                    <a:pt x="1" y="0"/>
                  </a:moveTo>
                  <a:lnTo>
                    <a:pt x="1" y="102521"/>
                  </a:lnTo>
                  <a:cubicBezTo>
                    <a:pt x="1" y="105903"/>
                    <a:pt x="2746" y="108648"/>
                    <a:pt x="6128" y="108648"/>
                  </a:cubicBezTo>
                  <a:lnTo>
                    <a:pt x="24510" y="108648"/>
                  </a:lnTo>
                  <a:lnTo>
                    <a:pt x="24510" y="0"/>
                  </a:ln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5500475" y="2749650"/>
              <a:ext cx="612125" cy="2716200"/>
            </a:xfrm>
            <a:custGeom>
              <a:rect b="b" l="l" r="r" t="t"/>
              <a:pathLst>
                <a:path extrusionOk="0" h="108648" w="24485">
                  <a:moveTo>
                    <a:pt x="1" y="0"/>
                  </a:moveTo>
                  <a:lnTo>
                    <a:pt x="1" y="108648"/>
                  </a:lnTo>
                  <a:lnTo>
                    <a:pt x="18358" y="108648"/>
                  </a:lnTo>
                  <a:cubicBezTo>
                    <a:pt x="21740" y="108648"/>
                    <a:pt x="24485" y="105903"/>
                    <a:pt x="24485" y="102521"/>
                  </a:cubicBezTo>
                  <a:lnTo>
                    <a:pt x="24485" y="0"/>
                  </a:ln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1190625" y="1871625"/>
              <a:ext cx="5228350" cy="919100"/>
            </a:xfrm>
            <a:custGeom>
              <a:rect b="b" l="l" r="r" t="t"/>
              <a:pathLst>
                <a:path extrusionOk="0" h="36764" w="209134">
                  <a:moveTo>
                    <a:pt x="6127" y="0"/>
                  </a:moveTo>
                  <a:cubicBezTo>
                    <a:pt x="2745" y="0"/>
                    <a:pt x="0" y="2745"/>
                    <a:pt x="0" y="6128"/>
                  </a:cubicBezTo>
                  <a:lnTo>
                    <a:pt x="0" y="30636"/>
                  </a:lnTo>
                  <a:cubicBezTo>
                    <a:pt x="0" y="34019"/>
                    <a:pt x="2745" y="36764"/>
                    <a:pt x="6127" y="36764"/>
                  </a:cubicBezTo>
                  <a:lnTo>
                    <a:pt x="203006" y="36764"/>
                  </a:lnTo>
                  <a:cubicBezTo>
                    <a:pt x="206388" y="36764"/>
                    <a:pt x="209133" y="34019"/>
                    <a:pt x="209133" y="30636"/>
                  </a:cubicBezTo>
                  <a:lnTo>
                    <a:pt x="209133" y="6128"/>
                  </a:lnTo>
                  <a:cubicBezTo>
                    <a:pt x="209133" y="2745"/>
                    <a:pt x="206388" y="0"/>
                    <a:pt x="2030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3805075" y="238125"/>
              <a:ext cx="480400" cy="959525"/>
            </a:xfrm>
            <a:custGeom>
              <a:rect b="b" l="l" r="r" t="t"/>
              <a:pathLst>
                <a:path extrusionOk="0" h="38381" w="19216">
                  <a:moveTo>
                    <a:pt x="1" y="0"/>
                  </a:moveTo>
                  <a:lnTo>
                    <a:pt x="1" y="38381"/>
                  </a:lnTo>
                  <a:cubicBezTo>
                    <a:pt x="10589" y="38381"/>
                    <a:pt x="19216" y="29778"/>
                    <a:pt x="19216" y="19190"/>
                  </a:cubicBezTo>
                  <a:cubicBezTo>
                    <a:pt x="19216" y="8603"/>
                    <a:pt x="10589" y="0"/>
                    <a:pt x="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3805075" y="1871625"/>
              <a:ext cx="2613900" cy="919100"/>
            </a:xfrm>
            <a:custGeom>
              <a:rect b="b" l="l" r="r" t="t"/>
              <a:pathLst>
                <a:path extrusionOk="0" h="36764" w="104556">
                  <a:moveTo>
                    <a:pt x="1" y="0"/>
                  </a:moveTo>
                  <a:lnTo>
                    <a:pt x="1" y="36764"/>
                  </a:lnTo>
                  <a:lnTo>
                    <a:pt x="98428" y="36764"/>
                  </a:lnTo>
                  <a:cubicBezTo>
                    <a:pt x="101810" y="36764"/>
                    <a:pt x="104555" y="34019"/>
                    <a:pt x="104555" y="30636"/>
                  </a:cubicBezTo>
                  <a:lnTo>
                    <a:pt x="104555" y="6128"/>
                  </a:lnTo>
                  <a:cubicBezTo>
                    <a:pt x="104555" y="2745"/>
                    <a:pt x="101810" y="0"/>
                    <a:pt x="984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3805075" y="3250250"/>
              <a:ext cx="1082700" cy="1756075"/>
            </a:xfrm>
            <a:custGeom>
              <a:rect b="b" l="l" r="r" t="t"/>
              <a:pathLst>
                <a:path extrusionOk="0" h="70243" w="43308">
                  <a:moveTo>
                    <a:pt x="1" y="0"/>
                  </a:moveTo>
                  <a:lnTo>
                    <a:pt x="1" y="70242"/>
                  </a:lnTo>
                  <a:lnTo>
                    <a:pt x="28603" y="70242"/>
                  </a:lnTo>
                  <a:cubicBezTo>
                    <a:pt x="31985" y="70242"/>
                    <a:pt x="34730" y="67497"/>
                    <a:pt x="34730" y="64115"/>
                  </a:cubicBezTo>
                  <a:cubicBezTo>
                    <a:pt x="34730" y="62767"/>
                    <a:pt x="35833" y="61664"/>
                    <a:pt x="37181" y="61664"/>
                  </a:cubicBezTo>
                  <a:cubicBezTo>
                    <a:pt x="40563" y="61664"/>
                    <a:pt x="43308" y="58919"/>
                    <a:pt x="43308" y="55537"/>
                  </a:cubicBezTo>
                  <a:lnTo>
                    <a:pt x="43308" y="14705"/>
                  </a:lnTo>
                  <a:cubicBezTo>
                    <a:pt x="43308" y="11323"/>
                    <a:pt x="40563" y="8578"/>
                    <a:pt x="37181" y="8578"/>
                  </a:cubicBezTo>
                  <a:cubicBezTo>
                    <a:pt x="35833" y="8578"/>
                    <a:pt x="34730" y="7475"/>
                    <a:pt x="34730" y="6127"/>
                  </a:cubicBezTo>
                  <a:cubicBezTo>
                    <a:pt x="34730" y="2745"/>
                    <a:pt x="31985" y="0"/>
                    <a:pt x="28603" y="0"/>
                  </a:cubicBez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9" name="Google Shape;879;p52"/>
          <p:cNvPicPr preferRelativeResize="0"/>
          <p:nvPr/>
        </p:nvPicPr>
        <p:blipFill>
          <a:blip r:embed="rId3">
            <a:alphaModFix/>
          </a:blip>
          <a:stretch>
            <a:fillRect/>
          </a:stretch>
        </p:blipFill>
        <p:spPr>
          <a:xfrm>
            <a:off x="0" y="2923775"/>
            <a:ext cx="4437801" cy="1120475"/>
          </a:xfrm>
          <a:prstGeom prst="rect">
            <a:avLst/>
          </a:prstGeom>
          <a:noFill/>
          <a:ln>
            <a:noFill/>
          </a:ln>
        </p:spPr>
      </p:pic>
      <p:pic>
        <p:nvPicPr>
          <p:cNvPr id="880" name="Google Shape;880;p52"/>
          <p:cNvPicPr preferRelativeResize="0"/>
          <p:nvPr/>
        </p:nvPicPr>
        <p:blipFill>
          <a:blip r:embed="rId4">
            <a:alphaModFix/>
          </a:blip>
          <a:stretch>
            <a:fillRect/>
          </a:stretch>
        </p:blipFill>
        <p:spPr>
          <a:xfrm>
            <a:off x="4668500" y="3116825"/>
            <a:ext cx="4187099" cy="361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4" name="Shape 884"/>
        <p:cNvGrpSpPr/>
        <p:nvPr/>
      </p:nvGrpSpPr>
      <p:grpSpPr>
        <a:xfrm>
          <a:off x="0" y="0"/>
          <a:ext cx="0" cy="0"/>
          <a:chOff x="0" y="0"/>
          <a:chExt cx="0" cy="0"/>
        </a:xfrm>
      </p:grpSpPr>
      <p:sp>
        <p:nvSpPr>
          <p:cNvPr id="885" name="Google Shape;885;p53"/>
          <p:cNvSpPr txBox="1"/>
          <p:nvPr>
            <p:ph idx="4294967295" type="subTitle"/>
          </p:nvPr>
        </p:nvSpPr>
        <p:spPr>
          <a:xfrm>
            <a:off x="713225" y="36677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Drop-out layer</a:t>
            </a:r>
            <a:endParaRPr sz="1400"/>
          </a:p>
          <a:p>
            <a:pPr indent="0" lvl="0" marL="457200" rtl="0" algn="l">
              <a:spcBef>
                <a:spcPts val="1600"/>
              </a:spcBef>
              <a:spcAft>
                <a:spcPts val="1600"/>
              </a:spcAft>
              <a:buNone/>
            </a:pPr>
            <a:r>
              <a:t/>
            </a:r>
            <a:endParaRPr sz="1400"/>
          </a:p>
        </p:txBody>
      </p:sp>
      <p:sp>
        <p:nvSpPr>
          <p:cNvPr id="886" name="Google Shape;886;p53"/>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Modeling</a:t>
            </a:r>
            <a:endParaRPr>
              <a:solidFill>
                <a:schemeClr val="accent1"/>
              </a:solidFill>
            </a:endParaRPr>
          </a:p>
        </p:txBody>
      </p:sp>
      <p:sp>
        <p:nvSpPr>
          <p:cNvPr id="887" name="Google Shape;887;p53"/>
          <p:cNvSpPr txBox="1"/>
          <p:nvPr>
            <p:ph idx="4294967295" type="subTitle"/>
          </p:nvPr>
        </p:nvSpPr>
        <p:spPr>
          <a:xfrm>
            <a:off x="713300" y="17672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Key information about the Model</a:t>
            </a:r>
            <a:endParaRPr sz="1400">
              <a:latin typeface="Arvo"/>
              <a:ea typeface="Arvo"/>
              <a:cs typeface="Arvo"/>
              <a:sym typeface="Arvo"/>
            </a:endParaRPr>
          </a:p>
        </p:txBody>
      </p:sp>
      <p:sp>
        <p:nvSpPr>
          <p:cNvPr id="888" name="Google Shape;888;p53"/>
          <p:cNvSpPr txBox="1"/>
          <p:nvPr>
            <p:ph idx="4294967295" type="subTitle"/>
          </p:nvPr>
        </p:nvSpPr>
        <p:spPr>
          <a:xfrm>
            <a:off x="713225" y="2146225"/>
            <a:ext cx="3916200" cy="8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Layer type: </a:t>
            </a:r>
            <a:r>
              <a:rPr lang="en" sz="1400"/>
              <a:t>Bi-</a:t>
            </a:r>
            <a:r>
              <a:rPr lang="en" sz="1400"/>
              <a:t>LSTM + Dense Layer</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Output activation function: Sigmoid</a:t>
            </a:r>
            <a:endParaRPr sz="1400"/>
          </a:p>
          <a:p>
            <a:pPr indent="-317500" lvl="0" marL="457200" rtl="0" algn="l">
              <a:spcBef>
                <a:spcPts val="0"/>
              </a:spcBef>
              <a:spcAft>
                <a:spcPts val="0"/>
              </a:spcAft>
              <a:buClr>
                <a:schemeClr val="accent1"/>
              </a:buClr>
              <a:buSzPts val="1400"/>
              <a:buFont typeface="Arial"/>
              <a:buChar char="●"/>
            </a:pPr>
            <a:r>
              <a:rPr lang="en" sz="1400"/>
              <a:t>Loss function</a:t>
            </a:r>
            <a:r>
              <a:rPr lang="en" sz="1400"/>
              <a:t>: binary_crossentropy</a:t>
            </a:r>
            <a:endParaRPr sz="1400"/>
          </a:p>
          <a:p>
            <a:pPr indent="-317500" lvl="0" marL="457200" rtl="0" algn="l">
              <a:spcBef>
                <a:spcPts val="0"/>
              </a:spcBef>
              <a:spcAft>
                <a:spcPts val="0"/>
              </a:spcAft>
              <a:buClr>
                <a:schemeClr val="accent1"/>
              </a:buClr>
              <a:buSzPts val="1400"/>
              <a:buFont typeface="Arial"/>
              <a:buChar char="●"/>
            </a:pPr>
            <a:r>
              <a:rPr lang="en" sz="1400"/>
              <a:t>Optimizer : RMS Props</a:t>
            </a:r>
            <a:endParaRPr sz="1400"/>
          </a:p>
        </p:txBody>
      </p:sp>
      <p:sp>
        <p:nvSpPr>
          <p:cNvPr id="889" name="Google Shape;889;p53"/>
          <p:cNvSpPr txBox="1"/>
          <p:nvPr>
            <p:ph idx="4294967295" type="subTitle"/>
          </p:nvPr>
        </p:nvSpPr>
        <p:spPr>
          <a:xfrm>
            <a:off x="767598" y="3402224"/>
            <a:ext cx="24063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Prevent Overfitting</a:t>
            </a:r>
            <a:endParaRPr sz="1400"/>
          </a:p>
        </p:txBody>
      </p:sp>
      <p:sp>
        <p:nvSpPr>
          <p:cNvPr id="890" name="Google Shape;890;p53"/>
          <p:cNvSpPr/>
          <p:nvPr/>
        </p:nvSpPr>
        <p:spPr>
          <a:xfrm>
            <a:off x="319811" y="726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53"/>
          <p:cNvGrpSpPr/>
          <p:nvPr/>
        </p:nvGrpSpPr>
        <p:grpSpPr>
          <a:xfrm>
            <a:off x="486783" y="913839"/>
            <a:ext cx="450310" cy="409576"/>
            <a:chOff x="1156925" y="452150"/>
            <a:chExt cx="5285325" cy="4807225"/>
          </a:xfrm>
        </p:grpSpPr>
        <p:sp>
          <p:nvSpPr>
            <p:cNvPr id="892" name="Google Shape;892;p53"/>
            <p:cNvSpPr/>
            <p:nvPr/>
          </p:nvSpPr>
          <p:spPr>
            <a:xfrm>
              <a:off x="4762775" y="452150"/>
              <a:ext cx="1004275" cy="1266325"/>
            </a:xfrm>
            <a:custGeom>
              <a:rect b="b" l="l" r="r" t="t"/>
              <a:pathLst>
                <a:path extrusionOk="0" h="50653" w="40171">
                  <a:moveTo>
                    <a:pt x="12987" y="0"/>
                  </a:moveTo>
                  <a:cubicBezTo>
                    <a:pt x="11269" y="0"/>
                    <a:pt x="9590" y="727"/>
                    <a:pt x="8407" y="2051"/>
                  </a:cubicBezTo>
                  <a:cubicBezTo>
                    <a:pt x="1765" y="9526"/>
                    <a:pt x="0" y="19869"/>
                    <a:pt x="3652" y="29746"/>
                  </a:cubicBezTo>
                  <a:cubicBezTo>
                    <a:pt x="7157" y="39158"/>
                    <a:pt x="15196" y="46829"/>
                    <a:pt x="25195" y="50309"/>
                  </a:cubicBezTo>
                  <a:cubicBezTo>
                    <a:pt x="25857" y="50530"/>
                    <a:pt x="26543" y="50652"/>
                    <a:pt x="27205" y="50652"/>
                  </a:cubicBezTo>
                  <a:cubicBezTo>
                    <a:pt x="28920" y="50652"/>
                    <a:pt x="30587" y="49917"/>
                    <a:pt x="31788" y="48593"/>
                  </a:cubicBezTo>
                  <a:cubicBezTo>
                    <a:pt x="38405" y="41143"/>
                    <a:pt x="40170" y="30800"/>
                    <a:pt x="36518" y="20923"/>
                  </a:cubicBezTo>
                  <a:cubicBezTo>
                    <a:pt x="33013" y="11512"/>
                    <a:pt x="24975" y="3816"/>
                    <a:pt x="14975" y="336"/>
                  </a:cubicBezTo>
                  <a:cubicBezTo>
                    <a:pt x="14324" y="110"/>
                    <a:pt x="13653" y="0"/>
                    <a:pt x="12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5387750" y="1651125"/>
              <a:ext cx="905625" cy="1315450"/>
            </a:xfrm>
            <a:custGeom>
              <a:rect b="b" l="l" r="r" t="t"/>
              <a:pathLst>
                <a:path extrusionOk="0" h="52618" w="36225">
                  <a:moveTo>
                    <a:pt x="21557" y="1"/>
                  </a:moveTo>
                  <a:cubicBezTo>
                    <a:pt x="20912" y="1"/>
                    <a:pt x="20262" y="104"/>
                    <a:pt x="19632" y="316"/>
                  </a:cubicBezTo>
                  <a:cubicBezTo>
                    <a:pt x="10147" y="3453"/>
                    <a:pt x="3456" y="11541"/>
                    <a:pt x="1691" y="21908"/>
                  </a:cubicBezTo>
                  <a:cubicBezTo>
                    <a:pt x="0" y="31810"/>
                    <a:pt x="3113" y="42495"/>
                    <a:pt x="10049" y="50485"/>
                  </a:cubicBezTo>
                  <a:cubicBezTo>
                    <a:pt x="11225" y="51858"/>
                    <a:pt x="12916" y="52618"/>
                    <a:pt x="14681" y="52618"/>
                  </a:cubicBezTo>
                  <a:cubicBezTo>
                    <a:pt x="15318" y="52618"/>
                    <a:pt x="15955" y="52520"/>
                    <a:pt x="16593" y="52299"/>
                  </a:cubicBezTo>
                  <a:cubicBezTo>
                    <a:pt x="26077" y="49162"/>
                    <a:pt x="32768" y="41074"/>
                    <a:pt x="34533" y="30682"/>
                  </a:cubicBezTo>
                  <a:cubicBezTo>
                    <a:pt x="36224" y="20805"/>
                    <a:pt x="33111" y="10119"/>
                    <a:pt x="26175" y="2105"/>
                  </a:cubicBezTo>
                  <a:cubicBezTo>
                    <a:pt x="24996" y="747"/>
                    <a:pt x="23295" y="1"/>
                    <a:pt x="21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5388350" y="3079825"/>
              <a:ext cx="1053900" cy="1114650"/>
            </a:xfrm>
            <a:custGeom>
              <a:rect b="b" l="l" r="r" t="t"/>
              <a:pathLst>
                <a:path extrusionOk="0" h="44586" w="42156">
                  <a:moveTo>
                    <a:pt x="30094" y="1"/>
                  </a:moveTo>
                  <a:cubicBezTo>
                    <a:pt x="22155" y="1"/>
                    <a:pt x="14564" y="3649"/>
                    <a:pt x="9044" y="10273"/>
                  </a:cubicBezTo>
                  <a:cubicBezTo>
                    <a:pt x="2648" y="18018"/>
                    <a:pt x="1" y="28826"/>
                    <a:pt x="2010" y="39218"/>
                  </a:cubicBezTo>
                  <a:cubicBezTo>
                    <a:pt x="2476" y="41644"/>
                    <a:pt x="4363" y="43556"/>
                    <a:pt x="6790" y="44046"/>
                  </a:cubicBezTo>
                  <a:cubicBezTo>
                    <a:pt x="8554" y="44414"/>
                    <a:pt x="10319" y="44585"/>
                    <a:pt x="12083" y="44585"/>
                  </a:cubicBezTo>
                  <a:cubicBezTo>
                    <a:pt x="20024" y="44585"/>
                    <a:pt x="27622" y="40958"/>
                    <a:pt x="33112" y="34316"/>
                  </a:cubicBezTo>
                  <a:cubicBezTo>
                    <a:pt x="39533" y="26596"/>
                    <a:pt x="42156" y="15763"/>
                    <a:pt x="40170" y="5371"/>
                  </a:cubicBezTo>
                  <a:cubicBezTo>
                    <a:pt x="39705" y="2945"/>
                    <a:pt x="37818" y="1033"/>
                    <a:pt x="35391" y="543"/>
                  </a:cubicBezTo>
                  <a:cubicBezTo>
                    <a:pt x="33621" y="179"/>
                    <a:pt x="31849"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4599175" y="4344750"/>
              <a:ext cx="1289800" cy="914625"/>
            </a:xfrm>
            <a:custGeom>
              <a:rect b="b" l="l" r="r" t="t"/>
              <a:pathLst>
                <a:path extrusionOk="0" h="36585" w="51592">
                  <a:moveTo>
                    <a:pt x="31571" y="0"/>
                  </a:moveTo>
                  <a:cubicBezTo>
                    <a:pt x="28206" y="0"/>
                    <a:pt x="24762" y="618"/>
                    <a:pt x="21372" y="1880"/>
                  </a:cubicBezTo>
                  <a:cubicBezTo>
                    <a:pt x="11961" y="5360"/>
                    <a:pt x="4265" y="13399"/>
                    <a:pt x="809" y="23399"/>
                  </a:cubicBezTo>
                  <a:cubicBezTo>
                    <a:pt x="0" y="25752"/>
                    <a:pt x="662" y="28349"/>
                    <a:pt x="2525" y="29992"/>
                  </a:cubicBezTo>
                  <a:cubicBezTo>
                    <a:pt x="7426" y="34330"/>
                    <a:pt x="13554" y="36584"/>
                    <a:pt x="19999" y="36584"/>
                  </a:cubicBezTo>
                  <a:cubicBezTo>
                    <a:pt x="23357" y="36584"/>
                    <a:pt x="26813" y="35972"/>
                    <a:pt x="30195" y="34722"/>
                  </a:cubicBezTo>
                  <a:cubicBezTo>
                    <a:pt x="39606" y="31241"/>
                    <a:pt x="47302" y="23178"/>
                    <a:pt x="50782" y="13179"/>
                  </a:cubicBezTo>
                  <a:cubicBezTo>
                    <a:pt x="51591" y="10850"/>
                    <a:pt x="50905" y="8252"/>
                    <a:pt x="49067" y="6610"/>
                  </a:cubicBezTo>
                  <a:cubicBezTo>
                    <a:pt x="44157" y="2264"/>
                    <a:pt x="38010" y="0"/>
                    <a:pt x="3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1832750" y="452150"/>
              <a:ext cx="1003650" cy="1266325"/>
            </a:xfrm>
            <a:custGeom>
              <a:rect b="b" l="l" r="r" t="t"/>
              <a:pathLst>
                <a:path extrusionOk="0" h="50653" w="40146">
                  <a:moveTo>
                    <a:pt x="27184" y="0"/>
                  </a:moveTo>
                  <a:cubicBezTo>
                    <a:pt x="26518" y="0"/>
                    <a:pt x="25846" y="110"/>
                    <a:pt x="25195" y="336"/>
                  </a:cubicBezTo>
                  <a:cubicBezTo>
                    <a:pt x="15196" y="3816"/>
                    <a:pt x="7132" y="11512"/>
                    <a:pt x="3652" y="20923"/>
                  </a:cubicBezTo>
                  <a:cubicBezTo>
                    <a:pt x="0" y="30776"/>
                    <a:pt x="1765" y="41143"/>
                    <a:pt x="8382" y="48593"/>
                  </a:cubicBezTo>
                  <a:cubicBezTo>
                    <a:pt x="9559" y="49917"/>
                    <a:pt x="11250" y="50652"/>
                    <a:pt x="12965" y="50652"/>
                  </a:cubicBezTo>
                  <a:cubicBezTo>
                    <a:pt x="13627" y="50652"/>
                    <a:pt x="14313" y="50530"/>
                    <a:pt x="14975" y="50309"/>
                  </a:cubicBezTo>
                  <a:cubicBezTo>
                    <a:pt x="24950" y="46829"/>
                    <a:pt x="33014" y="39158"/>
                    <a:pt x="36494" y="29746"/>
                  </a:cubicBezTo>
                  <a:cubicBezTo>
                    <a:pt x="40146" y="19869"/>
                    <a:pt x="38381" y="9526"/>
                    <a:pt x="31764" y="2051"/>
                  </a:cubicBezTo>
                  <a:cubicBezTo>
                    <a:pt x="30580" y="727"/>
                    <a:pt x="28901" y="0"/>
                    <a:pt x="27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1306425" y="1651125"/>
              <a:ext cx="905625" cy="1315450"/>
            </a:xfrm>
            <a:custGeom>
              <a:rect b="b" l="l" r="r" t="t"/>
              <a:pathLst>
                <a:path extrusionOk="0" h="52618" w="36225">
                  <a:moveTo>
                    <a:pt x="14657" y="1"/>
                  </a:moveTo>
                  <a:cubicBezTo>
                    <a:pt x="12917" y="1"/>
                    <a:pt x="11228" y="747"/>
                    <a:pt x="10049" y="2105"/>
                  </a:cubicBezTo>
                  <a:cubicBezTo>
                    <a:pt x="3113" y="10119"/>
                    <a:pt x="0" y="20805"/>
                    <a:pt x="1667" y="30682"/>
                  </a:cubicBezTo>
                  <a:cubicBezTo>
                    <a:pt x="3431" y="41074"/>
                    <a:pt x="10147" y="49137"/>
                    <a:pt x="19607" y="52299"/>
                  </a:cubicBezTo>
                  <a:cubicBezTo>
                    <a:pt x="20244" y="52520"/>
                    <a:pt x="20906" y="52618"/>
                    <a:pt x="21543" y="52618"/>
                  </a:cubicBezTo>
                  <a:cubicBezTo>
                    <a:pt x="23283" y="52618"/>
                    <a:pt x="24999" y="51858"/>
                    <a:pt x="26176" y="50485"/>
                  </a:cubicBezTo>
                  <a:cubicBezTo>
                    <a:pt x="33087" y="42495"/>
                    <a:pt x="36224" y="31810"/>
                    <a:pt x="34533" y="21908"/>
                  </a:cubicBezTo>
                  <a:cubicBezTo>
                    <a:pt x="32768" y="11541"/>
                    <a:pt x="26053" y="3453"/>
                    <a:pt x="16593" y="316"/>
                  </a:cubicBezTo>
                  <a:cubicBezTo>
                    <a:pt x="15956" y="104"/>
                    <a:pt x="15303" y="1"/>
                    <a:pt x="14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1156925" y="3079825"/>
              <a:ext cx="1053900" cy="1114650"/>
            </a:xfrm>
            <a:custGeom>
              <a:rect b="b" l="l" r="r" t="t"/>
              <a:pathLst>
                <a:path extrusionOk="0" h="44586" w="42156">
                  <a:moveTo>
                    <a:pt x="12077" y="1"/>
                  </a:moveTo>
                  <a:cubicBezTo>
                    <a:pt x="10324" y="1"/>
                    <a:pt x="8555" y="179"/>
                    <a:pt x="6789" y="543"/>
                  </a:cubicBezTo>
                  <a:cubicBezTo>
                    <a:pt x="4363" y="1033"/>
                    <a:pt x="2475" y="2945"/>
                    <a:pt x="2010" y="5371"/>
                  </a:cubicBezTo>
                  <a:cubicBezTo>
                    <a:pt x="0" y="15763"/>
                    <a:pt x="2647" y="26596"/>
                    <a:pt x="9044" y="34316"/>
                  </a:cubicBezTo>
                  <a:cubicBezTo>
                    <a:pt x="14558" y="40958"/>
                    <a:pt x="22156" y="44585"/>
                    <a:pt x="30097" y="44585"/>
                  </a:cubicBezTo>
                  <a:cubicBezTo>
                    <a:pt x="31861" y="44585"/>
                    <a:pt x="33626" y="44414"/>
                    <a:pt x="35391" y="44046"/>
                  </a:cubicBezTo>
                  <a:cubicBezTo>
                    <a:pt x="37817" y="43556"/>
                    <a:pt x="39704" y="41644"/>
                    <a:pt x="40170" y="39218"/>
                  </a:cubicBezTo>
                  <a:cubicBezTo>
                    <a:pt x="42155" y="28826"/>
                    <a:pt x="39533" y="18018"/>
                    <a:pt x="33111" y="10273"/>
                  </a:cubicBezTo>
                  <a:cubicBezTo>
                    <a:pt x="27612" y="3649"/>
                    <a:pt x="20008" y="1"/>
                    <a:pt x="1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1710800" y="4344600"/>
              <a:ext cx="1289800" cy="914775"/>
            </a:xfrm>
            <a:custGeom>
              <a:rect b="b" l="l" r="r" t="t"/>
              <a:pathLst>
                <a:path extrusionOk="0" h="36591" w="51592">
                  <a:moveTo>
                    <a:pt x="19986" y="1"/>
                  </a:moveTo>
                  <a:cubicBezTo>
                    <a:pt x="13556" y="1"/>
                    <a:pt x="7413" y="2259"/>
                    <a:pt x="2525" y="6616"/>
                  </a:cubicBezTo>
                  <a:cubicBezTo>
                    <a:pt x="663" y="8258"/>
                    <a:pt x="1" y="10856"/>
                    <a:pt x="810" y="13185"/>
                  </a:cubicBezTo>
                  <a:cubicBezTo>
                    <a:pt x="4290" y="23184"/>
                    <a:pt x="11961" y="31247"/>
                    <a:pt x="21373" y="34728"/>
                  </a:cubicBezTo>
                  <a:cubicBezTo>
                    <a:pt x="24779" y="35978"/>
                    <a:pt x="28211" y="36590"/>
                    <a:pt x="31593" y="36590"/>
                  </a:cubicBezTo>
                  <a:cubicBezTo>
                    <a:pt x="38014" y="36590"/>
                    <a:pt x="44166" y="34336"/>
                    <a:pt x="49068" y="29998"/>
                  </a:cubicBezTo>
                  <a:cubicBezTo>
                    <a:pt x="50906" y="28355"/>
                    <a:pt x="51592" y="25758"/>
                    <a:pt x="50783" y="23405"/>
                  </a:cubicBezTo>
                  <a:cubicBezTo>
                    <a:pt x="47303" y="13405"/>
                    <a:pt x="39632" y="5366"/>
                    <a:pt x="30196" y="1886"/>
                  </a:cubicBezTo>
                  <a:cubicBezTo>
                    <a:pt x="26807" y="621"/>
                    <a:pt x="23357" y="1"/>
                    <a:pt x="19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421560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6"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243565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7"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2762250" y="2052975"/>
              <a:ext cx="2078975" cy="305775"/>
            </a:xfrm>
            <a:custGeom>
              <a:rect b="b" l="l" r="r" t="t"/>
              <a:pathLst>
                <a:path extrusionOk="0" h="12231" w="83159">
                  <a:moveTo>
                    <a:pt x="6103" y="1"/>
                  </a:moveTo>
                  <a:cubicBezTo>
                    <a:pt x="2720" y="1"/>
                    <a:pt x="0" y="2746"/>
                    <a:pt x="0" y="6128"/>
                  </a:cubicBezTo>
                  <a:cubicBezTo>
                    <a:pt x="0" y="9486"/>
                    <a:pt x="2720" y="12231"/>
                    <a:pt x="6103" y="12231"/>
                  </a:cubicBezTo>
                  <a:lnTo>
                    <a:pt x="77056" y="12231"/>
                  </a:lnTo>
                  <a:cubicBezTo>
                    <a:pt x="80413" y="12231"/>
                    <a:pt x="83158" y="9486"/>
                    <a:pt x="83158" y="6128"/>
                  </a:cubicBezTo>
                  <a:cubicBezTo>
                    <a:pt x="83158" y="2746"/>
                    <a:pt x="80413" y="1"/>
                    <a:pt x="77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3820400" y="2052975"/>
              <a:ext cx="1020825" cy="305775"/>
            </a:xfrm>
            <a:custGeom>
              <a:rect b="b" l="l" r="r" t="t"/>
              <a:pathLst>
                <a:path extrusionOk="0" h="12231" w="40833">
                  <a:moveTo>
                    <a:pt x="1" y="1"/>
                  </a:moveTo>
                  <a:lnTo>
                    <a:pt x="1" y="12231"/>
                  </a:lnTo>
                  <a:lnTo>
                    <a:pt x="34730" y="12231"/>
                  </a:lnTo>
                  <a:cubicBezTo>
                    <a:pt x="38087" y="12231"/>
                    <a:pt x="40832" y="9486"/>
                    <a:pt x="40832" y="6128"/>
                  </a:cubicBezTo>
                  <a:cubicBezTo>
                    <a:pt x="40832" y="2746"/>
                    <a:pt x="38087" y="1"/>
                    <a:pt x="34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3669050" y="1568950"/>
              <a:ext cx="305775" cy="2572825"/>
            </a:xfrm>
            <a:custGeom>
              <a:rect b="b" l="l" r="r" t="t"/>
              <a:pathLst>
                <a:path extrusionOk="0" h="102913" w="12231">
                  <a:moveTo>
                    <a:pt x="6128" y="0"/>
                  </a:moveTo>
                  <a:cubicBezTo>
                    <a:pt x="2746" y="0"/>
                    <a:pt x="1" y="2647"/>
                    <a:pt x="1" y="5907"/>
                  </a:cubicBezTo>
                  <a:lnTo>
                    <a:pt x="1" y="96981"/>
                  </a:lnTo>
                  <a:cubicBezTo>
                    <a:pt x="1" y="100265"/>
                    <a:pt x="2746" y="102912"/>
                    <a:pt x="6128" y="102912"/>
                  </a:cubicBezTo>
                  <a:cubicBezTo>
                    <a:pt x="9486" y="102912"/>
                    <a:pt x="12231" y="100265"/>
                    <a:pt x="12231" y="96981"/>
                  </a:cubicBezTo>
                  <a:lnTo>
                    <a:pt x="12231" y="5907"/>
                  </a:lnTo>
                  <a:cubicBezTo>
                    <a:pt x="12231" y="2647"/>
                    <a:pt x="9486"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3820400" y="1568950"/>
              <a:ext cx="154425" cy="2562400"/>
            </a:xfrm>
            <a:custGeom>
              <a:rect b="b" l="l" r="r" t="t"/>
              <a:pathLst>
                <a:path extrusionOk="0" h="102496" w="6177">
                  <a:moveTo>
                    <a:pt x="1" y="0"/>
                  </a:moveTo>
                  <a:lnTo>
                    <a:pt x="1" y="102496"/>
                  </a:lnTo>
                  <a:lnTo>
                    <a:pt x="74" y="102496"/>
                  </a:lnTo>
                  <a:cubicBezTo>
                    <a:pt x="3432" y="102496"/>
                    <a:pt x="6177" y="99849"/>
                    <a:pt x="6177" y="96589"/>
                  </a:cubicBezTo>
                  <a:lnTo>
                    <a:pt x="6177" y="5907"/>
                  </a:lnTo>
                  <a:cubicBezTo>
                    <a:pt x="6177" y="2647"/>
                    <a:pt x="3432" y="0"/>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245097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3292250" y="3968950"/>
              <a:ext cx="1060025" cy="305775"/>
            </a:xfrm>
            <a:custGeom>
              <a:rect b="b" l="l" r="r" t="t"/>
              <a:pathLst>
                <a:path extrusionOk="0" h="12231" w="42401">
                  <a:moveTo>
                    <a:pt x="6103" y="1"/>
                  </a:moveTo>
                  <a:cubicBezTo>
                    <a:pt x="2721" y="1"/>
                    <a:pt x="0" y="2746"/>
                    <a:pt x="0" y="6128"/>
                  </a:cubicBezTo>
                  <a:cubicBezTo>
                    <a:pt x="0" y="9510"/>
                    <a:pt x="2721" y="12231"/>
                    <a:pt x="6103" y="12231"/>
                  </a:cubicBezTo>
                  <a:lnTo>
                    <a:pt x="36273" y="12231"/>
                  </a:lnTo>
                  <a:cubicBezTo>
                    <a:pt x="39655" y="12231"/>
                    <a:pt x="42400" y="9510"/>
                    <a:pt x="42400" y="6128"/>
                  </a:cubicBezTo>
                  <a:cubicBezTo>
                    <a:pt x="42400" y="2746"/>
                    <a:pt x="39655" y="1"/>
                    <a:pt x="36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423092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3820400" y="3968950"/>
              <a:ext cx="531875" cy="305775"/>
            </a:xfrm>
            <a:custGeom>
              <a:rect b="b" l="l" r="r" t="t"/>
              <a:pathLst>
                <a:path extrusionOk="0" h="12231" w="21275">
                  <a:moveTo>
                    <a:pt x="1" y="1"/>
                  </a:moveTo>
                  <a:lnTo>
                    <a:pt x="1" y="12231"/>
                  </a:lnTo>
                  <a:lnTo>
                    <a:pt x="15147" y="12231"/>
                  </a:lnTo>
                  <a:cubicBezTo>
                    <a:pt x="18529" y="12231"/>
                    <a:pt x="21274" y="9510"/>
                    <a:pt x="21274" y="6128"/>
                  </a:cubicBezTo>
                  <a:cubicBezTo>
                    <a:pt x="21274" y="2746"/>
                    <a:pt x="18529" y="1"/>
                    <a:pt x="15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0" name="Google Shape;910;p53"/>
          <p:cNvPicPr preferRelativeResize="0"/>
          <p:nvPr/>
        </p:nvPicPr>
        <p:blipFill>
          <a:blip r:embed="rId3">
            <a:alphaModFix/>
          </a:blip>
          <a:stretch>
            <a:fillRect/>
          </a:stretch>
        </p:blipFill>
        <p:spPr>
          <a:xfrm>
            <a:off x="5166700" y="1438550"/>
            <a:ext cx="3342475" cy="3342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4" name="Shape 914"/>
        <p:cNvGrpSpPr/>
        <p:nvPr/>
      </p:nvGrpSpPr>
      <p:grpSpPr>
        <a:xfrm>
          <a:off x="0" y="0"/>
          <a:ext cx="0" cy="0"/>
          <a:chOff x="0" y="0"/>
          <a:chExt cx="0" cy="0"/>
        </a:xfrm>
      </p:grpSpPr>
      <p:sp>
        <p:nvSpPr>
          <p:cNvPr id="915" name="Google Shape;915;p5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Evaluate the Model</a:t>
            </a:r>
            <a:endParaRPr>
              <a:solidFill>
                <a:schemeClr val="accent1"/>
              </a:solidFill>
            </a:endParaRPr>
          </a:p>
        </p:txBody>
      </p:sp>
      <p:sp>
        <p:nvSpPr>
          <p:cNvPr id="916" name="Google Shape;916;p54"/>
          <p:cNvSpPr txBox="1"/>
          <p:nvPr>
            <p:ph idx="4294967295" type="subTitle"/>
          </p:nvPr>
        </p:nvSpPr>
        <p:spPr>
          <a:xfrm>
            <a:off x="1245725" y="1365451"/>
            <a:ext cx="3056400" cy="857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400"/>
              <a:t>Validation Accuracy: 0.75</a:t>
            </a:r>
            <a:endParaRPr sz="1400"/>
          </a:p>
          <a:p>
            <a:pPr indent="0" lvl="0" marL="0" rtl="0" algn="l">
              <a:lnSpc>
                <a:spcPct val="80000"/>
              </a:lnSpc>
              <a:spcBef>
                <a:spcPts val="1600"/>
              </a:spcBef>
              <a:spcAft>
                <a:spcPts val="1600"/>
              </a:spcAft>
              <a:buNone/>
            </a:pPr>
            <a:r>
              <a:rPr lang="en" sz="1400"/>
              <a:t>Test Accuracy: 0.6104</a:t>
            </a:r>
            <a:endParaRPr sz="1400">
              <a:solidFill>
                <a:srgbClr val="212121"/>
              </a:solidFill>
              <a:highlight>
                <a:srgbClr val="FFFFFF"/>
              </a:highlight>
              <a:latin typeface="Courier New"/>
              <a:ea typeface="Courier New"/>
              <a:cs typeface="Courier New"/>
              <a:sym typeface="Courier New"/>
            </a:endParaRPr>
          </a:p>
        </p:txBody>
      </p:sp>
      <p:sp>
        <p:nvSpPr>
          <p:cNvPr id="917" name="Google Shape;917;p54"/>
          <p:cNvSpPr txBox="1"/>
          <p:nvPr>
            <p:ph idx="4294967295" type="subTitle"/>
          </p:nvPr>
        </p:nvSpPr>
        <p:spPr>
          <a:xfrm>
            <a:off x="5157325" y="1365451"/>
            <a:ext cx="3056400" cy="85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lang="en" sz="1400"/>
              <a:t>Area Under the Curve = 0.460</a:t>
            </a:r>
            <a:endParaRPr sz="1400"/>
          </a:p>
        </p:txBody>
      </p:sp>
      <p:sp>
        <p:nvSpPr>
          <p:cNvPr id="918" name="Google Shape;918;p54"/>
          <p:cNvSpPr/>
          <p:nvPr/>
        </p:nvSpPr>
        <p:spPr>
          <a:xfrm>
            <a:off x="332851" y="581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468783" y="804756"/>
            <a:ext cx="512378" cy="337762"/>
            <a:chOff x="1190625" y="1126800"/>
            <a:chExt cx="5228350" cy="3446550"/>
          </a:xfrm>
        </p:grpSpPr>
        <p:sp>
          <p:nvSpPr>
            <p:cNvPr id="920" name="Google Shape;920;p54"/>
            <p:cNvSpPr/>
            <p:nvPr/>
          </p:nvSpPr>
          <p:spPr>
            <a:xfrm>
              <a:off x="1619525" y="2288275"/>
              <a:ext cx="4370550" cy="1429500"/>
            </a:xfrm>
            <a:custGeom>
              <a:rect b="b" l="l" r="r" t="t"/>
              <a:pathLst>
                <a:path extrusionOk="0" h="57180" w="174822">
                  <a:moveTo>
                    <a:pt x="6127" y="0"/>
                  </a:moveTo>
                  <a:cubicBezTo>
                    <a:pt x="2745" y="0"/>
                    <a:pt x="0" y="2745"/>
                    <a:pt x="0" y="6128"/>
                  </a:cubicBezTo>
                  <a:lnTo>
                    <a:pt x="0" y="51052"/>
                  </a:lnTo>
                  <a:cubicBezTo>
                    <a:pt x="0" y="54434"/>
                    <a:pt x="2745" y="57179"/>
                    <a:pt x="6127" y="57179"/>
                  </a:cubicBezTo>
                  <a:cubicBezTo>
                    <a:pt x="6127" y="57179"/>
                    <a:pt x="67105" y="48601"/>
                    <a:pt x="87423" y="48601"/>
                  </a:cubicBezTo>
                  <a:cubicBezTo>
                    <a:pt x="107741" y="48601"/>
                    <a:pt x="168694" y="57179"/>
                    <a:pt x="168694" y="57179"/>
                  </a:cubicBezTo>
                  <a:cubicBezTo>
                    <a:pt x="172076" y="57179"/>
                    <a:pt x="174821" y="54434"/>
                    <a:pt x="174821" y="51052"/>
                  </a:cubicBezTo>
                  <a:lnTo>
                    <a:pt x="174821" y="6128"/>
                  </a:lnTo>
                  <a:cubicBezTo>
                    <a:pt x="174821" y="2745"/>
                    <a:pt x="172076" y="0"/>
                    <a:pt x="168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3232800" y="2785800"/>
              <a:ext cx="1143975" cy="1787550"/>
            </a:xfrm>
            <a:custGeom>
              <a:rect b="b" l="l" r="r" t="t"/>
              <a:pathLst>
                <a:path extrusionOk="0" h="71502" w="45759">
                  <a:moveTo>
                    <a:pt x="6128" y="0"/>
                  </a:moveTo>
                  <a:cubicBezTo>
                    <a:pt x="2746" y="0"/>
                    <a:pt x="1" y="2745"/>
                    <a:pt x="1" y="6128"/>
                  </a:cubicBezTo>
                  <a:lnTo>
                    <a:pt x="1" y="65365"/>
                  </a:lnTo>
                  <a:cubicBezTo>
                    <a:pt x="1" y="67473"/>
                    <a:pt x="1104" y="69434"/>
                    <a:pt x="2893" y="70561"/>
                  </a:cubicBezTo>
                  <a:cubicBezTo>
                    <a:pt x="3883" y="71185"/>
                    <a:pt x="5009" y="71501"/>
                    <a:pt x="6140" y="71501"/>
                  </a:cubicBezTo>
                  <a:cubicBezTo>
                    <a:pt x="7053" y="71501"/>
                    <a:pt x="7970" y="71296"/>
                    <a:pt x="8824" y="70880"/>
                  </a:cubicBezTo>
                  <a:lnTo>
                    <a:pt x="22892" y="64017"/>
                  </a:lnTo>
                  <a:lnTo>
                    <a:pt x="36935" y="70880"/>
                  </a:lnTo>
                  <a:cubicBezTo>
                    <a:pt x="37793" y="71296"/>
                    <a:pt x="38725" y="71493"/>
                    <a:pt x="39631" y="71493"/>
                  </a:cubicBezTo>
                  <a:cubicBezTo>
                    <a:pt x="40759" y="71493"/>
                    <a:pt x="41886" y="71174"/>
                    <a:pt x="42867" y="70561"/>
                  </a:cubicBezTo>
                  <a:cubicBezTo>
                    <a:pt x="44680" y="69434"/>
                    <a:pt x="45759" y="67473"/>
                    <a:pt x="45759" y="65365"/>
                  </a:cubicBezTo>
                  <a:lnTo>
                    <a:pt x="45759" y="6128"/>
                  </a:lnTo>
                  <a:cubicBezTo>
                    <a:pt x="45759" y="2745"/>
                    <a:pt x="43014" y="0"/>
                    <a:pt x="39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3804475" y="2288275"/>
              <a:ext cx="2185600" cy="1429500"/>
            </a:xfrm>
            <a:custGeom>
              <a:rect b="b" l="l" r="r" t="t"/>
              <a:pathLst>
                <a:path extrusionOk="0" h="57180" w="87424">
                  <a:moveTo>
                    <a:pt x="0" y="0"/>
                  </a:moveTo>
                  <a:lnTo>
                    <a:pt x="0" y="48601"/>
                  </a:lnTo>
                  <a:lnTo>
                    <a:pt x="25" y="48601"/>
                  </a:lnTo>
                  <a:cubicBezTo>
                    <a:pt x="20343" y="48601"/>
                    <a:pt x="81296" y="57179"/>
                    <a:pt x="81296" y="57179"/>
                  </a:cubicBezTo>
                  <a:cubicBezTo>
                    <a:pt x="84678" y="57179"/>
                    <a:pt x="87423" y="54434"/>
                    <a:pt x="87423" y="51052"/>
                  </a:cubicBezTo>
                  <a:lnTo>
                    <a:pt x="87423" y="6128"/>
                  </a:lnTo>
                  <a:cubicBezTo>
                    <a:pt x="87423" y="2745"/>
                    <a:pt x="84678" y="0"/>
                    <a:pt x="8129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3804475" y="2785800"/>
              <a:ext cx="572300" cy="1787325"/>
            </a:xfrm>
            <a:custGeom>
              <a:rect b="b" l="l" r="r" t="t"/>
              <a:pathLst>
                <a:path extrusionOk="0" h="71493" w="22892">
                  <a:moveTo>
                    <a:pt x="0" y="0"/>
                  </a:moveTo>
                  <a:lnTo>
                    <a:pt x="0" y="64017"/>
                  </a:lnTo>
                  <a:lnTo>
                    <a:pt x="25" y="64017"/>
                  </a:lnTo>
                  <a:lnTo>
                    <a:pt x="14068" y="70880"/>
                  </a:lnTo>
                  <a:cubicBezTo>
                    <a:pt x="14926" y="71296"/>
                    <a:pt x="15858" y="71493"/>
                    <a:pt x="16764" y="71493"/>
                  </a:cubicBezTo>
                  <a:cubicBezTo>
                    <a:pt x="17892" y="71493"/>
                    <a:pt x="19019" y="71174"/>
                    <a:pt x="20000" y="70561"/>
                  </a:cubicBezTo>
                  <a:cubicBezTo>
                    <a:pt x="21813" y="69434"/>
                    <a:pt x="22892" y="67473"/>
                    <a:pt x="22892" y="65365"/>
                  </a:cubicBezTo>
                  <a:lnTo>
                    <a:pt x="22892" y="6128"/>
                  </a:lnTo>
                  <a:cubicBezTo>
                    <a:pt x="22892" y="2745"/>
                    <a:pt x="20147" y="0"/>
                    <a:pt x="16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1190625" y="1126800"/>
              <a:ext cx="5228350" cy="1837950"/>
            </a:xfrm>
            <a:custGeom>
              <a:rect b="b" l="l" r="r" t="t"/>
              <a:pathLst>
                <a:path extrusionOk="0" h="73518" w="209134">
                  <a:moveTo>
                    <a:pt x="6119" y="0"/>
                  </a:moveTo>
                  <a:cubicBezTo>
                    <a:pt x="4637" y="0"/>
                    <a:pt x="3183" y="538"/>
                    <a:pt x="2059" y="1535"/>
                  </a:cubicBezTo>
                  <a:cubicBezTo>
                    <a:pt x="735" y="2711"/>
                    <a:pt x="0" y="4378"/>
                    <a:pt x="0" y="6118"/>
                  </a:cubicBezTo>
                  <a:lnTo>
                    <a:pt x="0" y="67390"/>
                  </a:lnTo>
                  <a:cubicBezTo>
                    <a:pt x="0" y="69130"/>
                    <a:pt x="735" y="70797"/>
                    <a:pt x="2059" y="71973"/>
                  </a:cubicBezTo>
                  <a:cubicBezTo>
                    <a:pt x="3186" y="72978"/>
                    <a:pt x="4632" y="73517"/>
                    <a:pt x="6127" y="73517"/>
                  </a:cubicBezTo>
                  <a:cubicBezTo>
                    <a:pt x="6348" y="73517"/>
                    <a:pt x="6593" y="73493"/>
                    <a:pt x="6813" y="73468"/>
                  </a:cubicBezTo>
                  <a:cubicBezTo>
                    <a:pt x="44410" y="69203"/>
                    <a:pt x="75463" y="67194"/>
                    <a:pt x="104554" y="67194"/>
                  </a:cubicBezTo>
                  <a:lnTo>
                    <a:pt x="104579" y="67194"/>
                  </a:lnTo>
                  <a:cubicBezTo>
                    <a:pt x="133695" y="67194"/>
                    <a:pt x="164748" y="69203"/>
                    <a:pt x="202320" y="73468"/>
                  </a:cubicBezTo>
                  <a:cubicBezTo>
                    <a:pt x="202555" y="73494"/>
                    <a:pt x="202789" y="73508"/>
                    <a:pt x="203023" y="73508"/>
                  </a:cubicBezTo>
                  <a:cubicBezTo>
                    <a:pt x="204521" y="73508"/>
                    <a:pt x="205975" y="72970"/>
                    <a:pt x="207099" y="71973"/>
                  </a:cubicBezTo>
                  <a:cubicBezTo>
                    <a:pt x="208398" y="70797"/>
                    <a:pt x="209133" y="69130"/>
                    <a:pt x="209133" y="67390"/>
                  </a:cubicBezTo>
                  <a:lnTo>
                    <a:pt x="209133" y="6118"/>
                  </a:lnTo>
                  <a:cubicBezTo>
                    <a:pt x="209133" y="4378"/>
                    <a:pt x="208398" y="2711"/>
                    <a:pt x="207099" y="1535"/>
                  </a:cubicBezTo>
                  <a:cubicBezTo>
                    <a:pt x="205975" y="538"/>
                    <a:pt x="204521" y="0"/>
                    <a:pt x="203023" y="0"/>
                  </a:cubicBezTo>
                  <a:cubicBezTo>
                    <a:pt x="202789" y="0"/>
                    <a:pt x="202555" y="13"/>
                    <a:pt x="202320" y="40"/>
                  </a:cubicBezTo>
                  <a:cubicBezTo>
                    <a:pt x="164699" y="4329"/>
                    <a:pt x="133646" y="6314"/>
                    <a:pt x="104554" y="6314"/>
                  </a:cubicBezTo>
                  <a:lnTo>
                    <a:pt x="104505" y="6314"/>
                  </a:lnTo>
                  <a:cubicBezTo>
                    <a:pt x="75413" y="6314"/>
                    <a:pt x="44385" y="4329"/>
                    <a:pt x="6813" y="40"/>
                  </a:cubicBezTo>
                  <a:cubicBezTo>
                    <a:pt x="6582" y="13"/>
                    <a:pt x="6350" y="0"/>
                    <a:pt x="6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3804475" y="1126800"/>
              <a:ext cx="2614500" cy="1837700"/>
            </a:xfrm>
            <a:custGeom>
              <a:rect b="b" l="l" r="r" t="t"/>
              <a:pathLst>
                <a:path extrusionOk="0" h="73508" w="104580">
                  <a:moveTo>
                    <a:pt x="98469" y="0"/>
                  </a:moveTo>
                  <a:cubicBezTo>
                    <a:pt x="98235" y="0"/>
                    <a:pt x="98001" y="13"/>
                    <a:pt x="97766" y="40"/>
                  </a:cubicBezTo>
                  <a:cubicBezTo>
                    <a:pt x="60145" y="4329"/>
                    <a:pt x="29092" y="6314"/>
                    <a:pt x="0" y="6314"/>
                  </a:cubicBezTo>
                  <a:lnTo>
                    <a:pt x="0" y="67194"/>
                  </a:lnTo>
                  <a:lnTo>
                    <a:pt x="25" y="67194"/>
                  </a:lnTo>
                  <a:cubicBezTo>
                    <a:pt x="29141" y="67194"/>
                    <a:pt x="60194" y="69203"/>
                    <a:pt x="97766" y="73468"/>
                  </a:cubicBezTo>
                  <a:cubicBezTo>
                    <a:pt x="98001" y="73494"/>
                    <a:pt x="98235" y="73508"/>
                    <a:pt x="98469" y="73508"/>
                  </a:cubicBezTo>
                  <a:cubicBezTo>
                    <a:pt x="99967" y="73508"/>
                    <a:pt x="101421" y="72970"/>
                    <a:pt x="102545" y="71973"/>
                  </a:cubicBezTo>
                  <a:cubicBezTo>
                    <a:pt x="103844" y="70797"/>
                    <a:pt x="104579" y="69130"/>
                    <a:pt x="104579" y="67390"/>
                  </a:cubicBezTo>
                  <a:lnTo>
                    <a:pt x="104579" y="6118"/>
                  </a:lnTo>
                  <a:cubicBezTo>
                    <a:pt x="104579" y="4378"/>
                    <a:pt x="103844" y="2711"/>
                    <a:pt x="102545" y="1535"/>
                  </a:cubicBezTo>
                  <a:cubicBezTo>
                    <a:pt x="101421" y="538"/>
                    <a:pt x="99967" y="0"/>
                    <a:pt x="98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2946050" y="1877125"/>
              <a:ext cx="1717475" cy="1718100"/>
            </a:xfrm>
            <a:custGeom>
              <a:rect b="b" l="l" r="r" t="t"/>
              <a:pathLst>
                <a:path extrusionOk="0" h="68724" w="68699">
                  <a:moveTo>
                    <a:pt x="34362" y="1"/>
                  </a:moveTo>
                  <a:cubicBezTo>
                    <a:pt x="32646" y="1"/>
                    <a:pt x="31004" y="712"/>
                    <a:pt x="29852" y="1986"/>
                  </a:cubicBezTo>
                  <a:lnTo>
                    <a:pt x="23701" y="8653"/>
                  </a:lnTo>
                  <a:lnTo>
                    <a:pt x="14632" y="8285"/>
                  </a:lnTo>
                  <a:cubicBezTo>
                    <a:pt x="14545" y="8281"/>
                    <a:pt x="14457" y="8279"/>
                    <a:pt x="14369" y="8279"/>
                  </a:cubicBezTo>
                  <a:cubicBezTo>
                    <a:pt x="12769" y="8279"/>
                    <a:pt x="11211" y="8912"/>
                    <a:pt x="10049" y="10074"/>
                  </a:cubicBezTo>
                  <a:cubicBezTo>
                    <a:pt x="8848" y="11275"/>
                    <a:pt x="8211" y="12942"/>
                    <a:pt x="8260" y="14657"/>
                  </a:cubicBezTo>
                  <a:lnTo>
                    <a:pt x="8652" y="23701"/>
                  </a:lnTo>
                  <a:lnTo>
                    <a:pt x="1961" y="29853"/>
                  </a:lnTo>
                  <a:cubicBezTo>
                    <a:pt x="711" y="31005"/>
                    <a:pt x="1" y="32647"/>
                    <a:pt x="1" y="34362"/>
                  </a:cubicBezTo>
                  <a:cubicBezTo>
                    <a:pt x="1" y="36078"/>
                    <a:pt x="711" y="37695"/>
                    <a:pt x="1961" y="38872"/>
                  </a:cubicBezTo>
                  <a:lnTo>
                    <a:pt x="8652" y="44999"/>
                  </a:lnTo>
                  <a:lnTo>
                    <a:pt x="8260" y="54067"/>
                  </a:lnTo>
                  <a:cubicBezTo>
                    <a:pt x="8211" y="55783"/>
                    <a:pt x="8848" y="57450"/>
                    <a:pt x="10049" y="58650"/>
                  </a:cubicBezTo>
                  <a:cubicBezTo>
                    <a:pt x="11213" y="59791"/>
                    <a:pt x="12775" y="60445"/>
                    <a:pt x="14377" y="60445"/>
                  </a:cubicBezTo>
                  <a:cubicBezTo>
                    <a:pt x="14462" y="60445"/>
                    <a:pt x="14547" y="60443"/>
                    <a:pt x="14632" y="60440"/>
                  </a:cubicBezTo>
                  <a:lnTo>
                    <a:pt x="23701" y="60072"/>
                  </a:lnTo>
                  <a:lnTo>
                    <a:pt x="29852" y="66738"/>
                  </a:lnTo>
                  <a:cubicBezTo>
                    <a:pt x="31004" y="67988"/>
                    <a:pt x="32646" y="68724"/>
                    <a:pt x="34362" y="68724"/>
                  </a:cubicBezTo>
                  <a:cubicBezTo>
                    <a:pt x="36078" y="68724"/>
                    <a:pt x="37695" y="67988"/>
                    <a:pt x="38872" y="66738"/>
                  </a:cubicBezTo>
                  <a:lnTo>
                    <a:pt x="44999" y="60072"/>
                  </a:lnTo>
                  <a:lnTo>
                    <a:pt x="54067" y="60440"/>
                  </a:lnTo>
                  <a:cubicBezTo>
                    <a:pt x="54153" y="60443"/>
                    <a:pt x="54240" y="60445"/>
                    <a:pt x="54326" y="60445"/>
                  </a:cubicBezTo>
                  <a:cubicBezTo>
                    <a:pt x="55949" y="60445"/>
                    <a:pt x="57510" y="59791"/>
                    <a:pt x="58650" y="58650"/>
                  </a:cubicBezTo>
                  <a:cubicBezTo>
                    <a:pt x="59851" y="57450"/>
                    <a:pt x="60513" y="55783"/>
                    <a:pt x="60439" y="54067"/>
                  </a:cubicBezTo>
                  <a:lnTo>
                    <a:pt x="60072" y="44999"/>
                  </a:lnTo>
                  <a:lnTo>
                    <a:pt x="66738" y="38872"/>
                  </a:lnTo>
                  <a:cubicBezTo>
                    <a:pt x="67988" y="37695"/>
                    <a:pt x="68699" y="36078"/>
                    <a:pt x="68699" y="34362"/>
                  </a:cubicBezTo>
                  <a:cubicBezTo>
                    <a:pt x="68699" y="32647"/>
                    <a:pt x="67988" y="31005"/>
                    <a:pt x="66738" y="29853"/>
                  </a:cubicBezTo>
                  <a:lnTo>
                    <a:pt x="60072" y="23701"/>
                  </a:lnTo>
                  <a:lnTo>
                    <a:pt x="60439" y="14657"/>
                  </a:lnTo>
                  <a:cubicBezTo>
                    <a:pt x="60513" y="12942"/>
                    <a:pt x="59851" y="11275"/>
                    <a:pt x="58650" y="10074"/>
                  </a:cubicBezTo>
                  <a:cubicBezTo>
                    <a:pt x="57512" y="8912"/>
                    <a:pt x="55955" y="8279"/>
                    <a:pt x="54334" y="8279"/>
                  </a:cubicBezTo>
                  <a:cubicBezTo>
                    <a:pt x="54245" y="8279"/>
                    <a:pt x="54156" y="8281"/>
                    <a:pt x="54067" y="8285"/>
                  </a:cubicBezTo>
                  <a:lnTo>
                    <a:pt x="44999" y="8653"/>
                  </a:lnTo>
                  <a:lnTo>
                    <a:pt x="38872" y="1986"/>
                  </a:lnTo>
                  <a:cubicBezTo>
                    <a:pt x="37695" y="712"/>
                    <a:pt x="36078" y="1"/>
                    <a:pt x="34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3804475" y="1877125"/>
              <a:ext cx="859050" cy="1718100"/>
            </a:xfrm>
            <a:custGeom>
              <a:rect b="b" l="l" r="r" t="t"/>
              <a:pathLst>
                <a:path extrusionOk="0" h="68724" w="34362">
                  <a:moveTo>
                    <a:pt x="0" y="1"/>
                  </a:moveTo>
                  <a:lnTo>
                    <a:pt x="0" y="68724"/>
                  </a:lnTo>
                  <a:lnTo>
                    <a:pt x="25" y="68724"/>
                  </a:lnTo>
                  <a:cubicBezTo>
                    <a:pt x="1716" y="68724"/>
                    <a:pt x="3358" y="67988"/>
                    <a:pt x="4510" y="66738"/>
                  </a:cubicBezTo>
                  <a:lnTo>
                    <a:pt x="10662" y="60072"/>
                  </a:lnTo>
                  <a:lnTo>
                    <a:pt x="19730" y="60440"/>
                  </a:lnTo>
                  <a:cubicBezTo>
                    <a:pt x="19815" y="60443"/>
                    <a:pt x="19900" y="60445"/>
                    <a:pt x="19985" y="60445"/>
                  </a:cubicBezTo>
                  <a:cubicBezTo>
                    <a:pt x="21590" y="60445"/>
                    <a:pt x="23173" y="59791"/>
                    <a:pt x="24313" y="58650"/>
                  </a:cubicBezTo>
                  <a:cubicBezTo>
                    <a:pt x="25514" y="57450"/>
                    <a:pt x="26176" y="55783"/>
                    <a:pt x="26102" y="54067"/>
                  </a:cubicBezTo>
                  <a:lnTo>
                    <a:pt x="25735" y="44999"/>
                  </a:lnTo>
                  <a:lnTo>
                    <a:pt x="32401" y="38872"/>
                  </a:lnTo>
                  <a:cubicBezTo>
                    <a:pt x="33651" y="37695"/>
                    <a:pt x="34362" y="36078"/>
                    <a:pt x="34362" y="34362"/>
                  </a:cubicBezTo>
                  <a:cubicBezTo>
                    <a:pt x="34362" y="32647"/>
                    <a:pt x="33651" y="31005"/>
                    <a:pt x="32401" y="29853"/>
                  </a:cubicBezTo>
                  <a:lnTo>
                    <a:pt x="25735" y="23701"/>
                  </a:lnTo>
                  <a:lnTo>
                    <a:pt x="26102" y="14657"/>
                  </a:lnTo>
                  <a:cubicBezTo>
                    <a:pt x="26176" y="12942"/>
                    <a:pt x="25514" y="11275"/>
                    <a:pt x="24313" y="10074"/>
                  </a:cubicBezTo>
                  <a:cubicBezTo>
                    <a:pt x="23175" y="8912"/>
                    <a:pt x="21618" y="8279"/>
                    <a:pt x="19997" y="8279"/>
                  </a:cubicBezTo>
                  <a:cubicBezTo>
                    <a:pt x="19908" y="8279"/>
                    <a:pt x="19819" y="8281"/>
                    <a:pt x="19730" y="8285"/>
                  </a:cubicBezTo>
                  <a:lnTo>
                    <a:pt x="10662" y="8653"/>
                  </a:lnTo>
                  <a:lnTo>
                    <a:pt x="4510" y="1986"/>
                  </a:lnTo>
                  <a:cubicBezTo>
                    <a:pt x="3358" y="712"/>
                    <a:pt x="1716"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8" name="Google Shape;928;p54"/>
          <p:cNvPicPr preferRelativeResize="0"/>
          <p:nvPr/>
        </p:nvPicPr>
        <p:blipFill>
          <a:blip r:embed="rId3">
            <a:alphaModFix/>
          </a:blip>
          <a:stretch>
            <a:fillRect/>
          </a:stretch>
        </p:blipFill>
        <p:spPr>
          <a:xfrm>
            <a:off x="804975" y="2222850"/>
            <a:ext cx="3665698" cy="2357250"/>
          </a:xfrm>
          <a:prstGeom prst="rect">
            <a:avLst/>
          </a:prstGeom>
          <a:noFill/>
          <a:ln>
            <a:noFill/>
          </a:ln>
        </p:spPr>
      </p:pic>
      <p:pic>
        <p:nvPicPr>
          <p:cNvPr id="929" name="Google Shape;929;p54"/>
          <p:cNvPicPr preferRelativeResize="0"/>
          <p:nvPr/>
        </p:nvPicPr>
        <p:blipFill>
          <a:blip r:embed="rId4">
            <a:alphaModFix/>
          </a:blip>
          <a:stretch>
            <a:fillRect/>
          </a:stretch>
        </p:blipFill>
        <p:spPr>
          <a:xfrm>
            <a:off x="5224925" y="2130675"/>
            <a:ext cx="3549750" cy="2449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3" name="Shape 933"/>
        <p:cNvGrpSpPr/>
        <p:nvPr/>
      </p:nvGrpSpPr>
      <p:grpSpPr>
        <a:xfrm>
          <a:off x="0" y="0"/>
          <a:ext cx="0" cy="0"/>
          <a:chOff x="0" y="0"/>
          <a:chExt cx="0" cy="0"/>
        </a:xfrm>
      </p:grpSpPr>
      <p:sp>
        <p:nvSpPr>
          <p:cNvPr id="934" name="Google Shape;934;p55"/>
          <p:cNvSpPr/>
          <p:nvPr/>
        </p:nvSpPr>
        <p:spPr>
          <a:xfrm>
            <a:off x="713225" y="1438275"/>
            <a:ext cx="7717500" cy="301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txBox="1"/>
          <p:nvPr>
            <p:ph idx="4294967295" type="body"/>
          </p:nvPr>
        </p:nvSpPr>
        <p:spPr>
          <a:xfrm>
            <a:off x="913625" y="1791375"/>
            <a:ext cx="7316700" cy="2243100"/>
          </a:xfrm>
          <a:prstGeom prst="rect">
            <a:avLst/>
          </a:prstGeom>
        </p:spPr>
        <p:txBody>
          <a:bodyPr anchorCtr="0" anchor="ctr" bIns="0" lIns="91425" spcFirstLastPara="1" rIns="91425" wrap="square" tIns="274300">
            <a:noAutofit/>
          </a:bodyPr>
          <a:lstStyle/>
          <a:p>
            <a:pPr indent="-323850" lvl="0" marL="457200" rtl="0" algn="l">
              <a:spcBef>
                <a:spcPts val="0"/>
              </a:spcBef>
              <a:spcAft>
                <a:spcPts val="0"/>
              </a:spcAft>
              <a:buClr>
                <a:schemeClr val="lt2"/>
              </a:buClr>
              <a:buSzPts val="1500"/>
              <a:buChar char="●"/>
            </a:pPr>
            <a:r>
              <a:rPr b="1" lang="en" sz="1500"/>
              <a:t>Step1</a:t>
            </a:r>
            <a:r>
              <a:rPr lang="en" sz="1500"/>
              <a:t>: Vectorize Facts column by using TextVectorization layer and one_hot encoding layer</a:t>
            </a:r>
            <a:endParaRPr sz="1000">
              <a:solidFill>
                <a:srgbClr val="000000"/>
              </a:solidFill>
              <a:latin typeface="Arial"/>
              <a:ea typeface="Arial"/>
              <a:cs typeface="Arial"/>
              <a:sym typeface="Arial"/>
            </a:endParaRPr>
          </a:p>
          <a:p>
            <a:pPr indent="-323850" lvl="0" marL="457200" rtl="0" algn="l">
              <a:spcBef>
                <a:spcPts val="0"/>
              </a:spcBef>
              <a:spcAft>
                <a:spcPts val="0"/>
              </a:spcAft>
              <a:buClr>
                <a:schemeClr val="lt2"/>
              </a:buClr>
              <a:buSzPts val="1500"/>
              <a:buChar char="●"/>
            </a:pPr>
            <a:r>
              <a:rPr b="1" lang="en" sz="1500"/>
              <a:t>Step2</a:t>
            </a:r>
            <a:r>
              <a:rPr lang="en" sz="1500"/>
              <a:t>: Add Bidirectional LSTM Layer to capture more information</a:t>
            </a:r>
            <a:endParaRPr sz="1500"/>
          </a:p>
          <a:p>
            <a:pPr indent="-323850" lvl="0" marL="457200" rtl="0" algn="l">
              <a:spcBef>
                <a:spcPts val="0"/>
              </a:spcBef>
              <a:spcAft>
                <a:spcPts val="0"/>
              </a:spcAft>
              <a:buClr>
                <a:srgbClr val="FF0000"/>
              </a:buClr>
              <a:buSzPts val="1500"/>
              <a:buChar char="●"/>
            </a:pPr>
            <a:r>
              <a:rPr b="1" lang="en" sz="1500">
                <a:solidFill>
                  <a:srgbClr val="FF0000"/>
                </a:solidFill>
              </a:rPr>
              <a:t>Step3</a:t>
            </a:r>
            <a:r>
              <a:rPr lang="en" sz="1500">
                <a:solidFill>
                  <a:srgbClr val="FF0000"/>
                </a:solidFill>
              </a:rPr>
              <a:t>: Add Textual Embedding Layer ()</a:t>
            </a:r>
            <a:endParaRPr sz="1500">
              <a:solidFill>
                <a:srgbClr val="FF0000"/>
              </a:solidFill>
            </a:endParaRPr>
          </a:p>
          <a:p>
            <a:pPr indent="-323850" lvl="0" marL="457200" rtl="0" algn="l">
              <a:spcBef>
                <a:spcPts val="0"/>
              </a:spcBef>
              <a:spcAft>
                <a:spcPts val="0"/>
              </a:spcAft>
              <a:buClr>
                <a:schemeClr val="lt2"/>
              </a:buClr>
              <a:buSzPts val="1500"/>
              <a:buChar char="●"/>
            </a:pPr>
            <a:r>
              <a:rPr b="1" lang="en" sz="1500"/>
              <a:t>Step4</a:t>
            </a:r>
            <a:r>
              <a:rPr lang="en" sz="1500"/>
              <a:t>: Train RNN  model using training data and cross validation and Combine dense layers and several overfitting delaying techniques</a:t>
            </a:r>
            <a:endParaRPr sz="1500"/>
          </a:p>
          <a:p>
            <a:pPr indent="-323850" lvl="0" marL="457200" rtl="0" algn="l">
              <a:spcBef>
                <a:spcPts val="0"/>
              </a:spcBef>
              <a:spcAft>
                <a:spcPts val="0"/>
              </a:spcAft>
              <a:buClr>
                <a:schemeClr val="lt2"/>
              </a:buClr>
              <a:buSzPts val="1500"/>
              <a:buChar char="●"/>
            </a:pPr>
            <a:r>
              <a:rPr b="1" lang="en" sz="1500"/>
              <a:t>Step5</a:t>
            </a:r>
            <a:r>
              <a:rPr lang="en" sz="1500"/>
              <a:t>: Evaluate the model with the test data</a:t>
            </a:r>
            <a:endParaRPr sz="1500"/>
          </a:p>
        </p:txBody>
      </p:sp>
      <p:sp>
        <p:nvSpPr>
          <p:cNvPr id="936" name="Google Shape;936;p55"/>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(Textual Embeddings)</a:t>
            </a:r>
            <a:endParaRPr>
              <a:solidFill>
                <a:schemeClr val="accent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9"/>
          <p:cNvSpPr txBox="1"/>
          <p:nvPr>
            <p:ph type="ctrTitle"/>
          </p:nvPr>
        </p:nvSpPr>
        <p:spPr>
          <a:xfrm>
            <a:off x="114625" y="3235155"/>
            <a:ext cx="2910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a:t>
            </a:r>
            <a:r>
              <a:rPr lang="en"/>
              <a:t>t Overview</a:t>
            </a:r>
            <a:endParaRPr/>
          </a:p>
        </p:txBody>
      </p:sp>
      <p:sp>
        <p:nvSpPr>
          <p:cNvPr id="217" name="Google Shape;217;p29"/>
          <p:cNvSpPr/>
          <p:nvPr/>
        </p:nvSpPr>
        <p:spPr>
          <a:xfrm>
            <a:off x="335312" y="449184"/>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335312" y="2707259"/>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3295037" y="449184"/>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3218826" y="2772359"/>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txBox="1"/>
          <p:nvPr>
            <p:ph idx="1" type="subTitle"/>
          </p:nvPr>
        </p:nvSpPr>
        <p:spPr>
          <a:xfrm>
            <a:off x="114625" y="3985774"/>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Data structure &amp; source</a:t>
            </a:r>
            <a:endParaRPr>
              <a:solidFill>
                <a:schemeClr val="accent5"/>
              </a:solidFill>
            </a:endParaRPr>
          </a:p>
          <a:p>
            <a:pPr indent="0" lvl="0" marL="0" rtl="0" algn="l">
              <a:spcBef>
                <a:spcPts val="0"/>
              </a:spcBef>
              <a:spcAft>
                <a:spcPts val="0"/>
              </a:spcAft>
              <a:buNone/>
            </a:pPr>
            <a:r>
              <a:t/>
            </a:r>
            <a:endParaRPr/>
          </a:p>
        </p:txBody>
      </p:sp>
      <p:sp>
        <p:nvSpPr>
          <p:cNvPr id="222" name="Google Shape;222;p29"/>
          <p:cNvSpPr txBox="1"/>
          <p:nvPr>
            <p:ph idx="2" type="title"/>
          </p:nvPr>
        </p:nvSpPr>
        <p:spPr>
          <a:xfrm>
            <a:off x="419303" y="277507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23" name="Google Shape;223;p29"/>
          <p:cNvSpPr txBox="1"/>
          <p:nvPr>
            <p:ph idx="3" type="ctrTitle"/>
          </p:nvPr>
        </p:nvSpPr>
        <p:spPr>
          <a:xfrm>
            <a:off x="3006300" y="3235150"/>
            <a:ext cx="2910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1D CNN Model</a:t>
            </a:r>
            <a:endParaRPr/>
          </a:p>
        </p:txBody>
      </p:sp>
      <p:sp>
        <p:nvSpPr>
          <p:cNvPr id="224" name="Google Shape;224;p29"/>
          <p:cNvSpPr txBox="1"/>
          <p:nvPr>
            <p:ph idx="4" type="subTitle"/>
          </p:nvPr>
        </p:nvSpPr>
        <p:spPr>
          <a:xfrm>
            <a:off x="3006300" y="3985774"/>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Applying 1D Convolutional</a:t>
            </a:r>
            <a:endParaRPr>
              <a:solidFill>
                <a:schemeClr val="accent5"/>
              </a:solidFill>
            </a:endParaRPr>
          </a:p>
          <a:p>
            <a:pPr indent="0" lvl="0" marL="0" rtl="0" algn="l">
              <a:spcBef>
                <a:spcPts val="0"/>
              </a:spcBef>
              <a:spcAft>
                <a:spcPts val="0"/>
              </a:spcAft>
              <a:buNone/>
            </a:pPr>
            <a:r>
              <a:rPr lang="en">
                <a:solidFill>
                  <a:schemeClr val="accent5"/>
                </a:solidFill>
              </a:rPr>
              <a:t>Network for Text Data</a:t>
            </a:r>
            <a:endParaRPr>
              <a:solidFill>
                <a:schemeClr val="accent5"/>
              </a:solidFill>
            </a:endParaRPr>
          </a:p>
        </p:txBody>
      </p:sp>
      <p:sp>
        <p:nvSpPr>
          <p:cNvPr id="225" name="Google Shape;225;p29"/>
          <p:cNvSpPr txBox="1"/>
          <p:nvPr>
            <p:ph idx="5" type="title"/>
          </p:nvPr>
        </p:nvSpPr>
        <p:spPr>
          <a:xfrm>
            <a:off x="3298938" y="2844363"/>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26" name="Google Shape;226;p29"/>
          <p:cNvSpPr txBox="1"/>
          <p:nvPr>
            <p:ph idx="7" type="subTitle"/>
          </p:nvPr>
        </p:nvSpPr>
        <p:spPr>
          <a:xfrm>
            <a:off x="114626" y="1671769"/>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a:p>
            <a:pPr indent="0" lvl="0" marL="0" rtl="0" algn="l">
              <a:spcBef>
                <a:spcPts val="0"/>
              </a:spcBef>
              <a:spcAft>
                <a:spcPts val="0"/>
              </a:spcAft>
              <a:buNone/>
            </a:pPr>
            <a:r>
              <a:rPr lang="en"/>
              <a:t>Problem</a:t>
            </a:r>
            <a:r>
              <a:rPr lang="en"/>
              <a:t> Statement</a:t>
            </a:r>
            <a:endParaRPr/>
          </a:p>
        </p:txBody>
      </p:sp>
      <p:sp>
        <p:nvSpPr>
          <p:cNvPr id="227" name="Google Shape;227;p29"/>
          <p:cNvSpPr txBox="1"/>
          <p:nvPr>
            <p:ph idx="6" type="ctrTitle"/>
          </p:nvPr>
        </p:nvSpPr>
        <p:spPr>
          <a:xfrm>
            <a:off x="114625" y="921157"/>
            <a:ext cx="2910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8" name="Google Shape;228;p29"/>
          <p:cNvSpPr txBox="1"/>
          <p:nvPr>
            <p:ph idx="8" type="title"/>
          </p:nvPr>
        </p:nvSpPr>
        <p:spPr>
          <a:xfrm>
            <a:off x="419426" y="52922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9" name="Google Shape;229;p29"/>
          <p:cNvSpPr txBox="1"/>
          <p:nvPr>
            <p:ph idx="9" type="ctrTitle"/>
          </p:nvPr>
        </p:nvSpPr>
        <p:spPr>
          <a:xfrm>
            <a:off x="3053562" y="921157"/>
            <a:ext cx="2910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Dense Layer Model</a:t>
            </a:r>
            <a:endParaRPr/>
          </a:p>
        </p:txBody>
      </p:sp>
      <p:sp>
        <p:nvSpPr>
          <p:cNvPr id="230" name="Google Shape;230;p29"/>
          <p:cNvSpPr txBox="1"/>
          <p:nvPr>
            <p:ph idx="13" type="subTitle"/>
          </p:nvPr>
        </p:nvSpPr>
        <p:spPr>
          <a:xfrm>
            <a:off x="3053562" y="1657944"/>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Simple Neural Network Model</a:t>
            </a:r>
            <a:endParaRPr>
              <a:solidFill>
                <a:schemeClr val="accent5"/>
              </a:solidFill>
            </a:endParaRPr>
          </a:p>
          <a:p>
            <a:pPr indent="0" lvl="0" marL="0" rtl="0" algn="l">
              <a:spcBef>
                <a:spcPts val="0"/>
              </a:spcBef>
              <a:spcAft>
                <a:spcPts val="0"/>
              </a:spcAft>
              <a:buNone/>
            </a:pPr>
            <a:r>
              <a:rPr lang="en">
                <a:solidFill>
                  <a:schemeClr val="accent5"/>
                </a:solidFill>
              </a:rPr>
              <a:t>With Dense laysers</a:t>
            </a:r>
            <a:endParaRPr>
              <a:solidFill>
                <a:schemeClr val="accent5"/>
              </a:solidFill>
            </a:endParaRPr>
          </a:p>
          <a:p>
            <a:pPr indent="0" lvl="0" marL="0" rtl="0" algn="l">
              <a:spcBef>
                <a:spcPts val="0"/>
              </a:spcBef>
              <a:spcAft>
                <a:spcPts val="0"/>
              </a:spcAft>
              <a:buNone/>
            </a:pPr>
            <a:r>
              <a:t/>
            </a:r>
            <a:endParaRPr/>
          </a:p>
        </p:txBody>
      </p:sp>
      <p:sp>
        <p:nvSpPr>
          <p:cNvPr id="231" name="Google Shape;231;p29"/>
          <p:cNvSpPr txBox="1"/>
          <p:nvPr>
            <p:ph idx="14" type="title"/>
          </p:nvPr>
        </p:nvSpPr>
        <p:spPr>
          <a:xfrm>
            <a:off x="3379038" y="52922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2" name="Google Shape;232;p29"/>
          <p:cNvSpPr/>
          <p:nvPr/>
        </p:nvSpPr>
        <p:spPr>
          <a:xfrm>
            <a:off x="6254762" y="449184"/>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txBox="1"/>
          <p:nvPr>
            <p:ph idx="8" type="title"/>
          </p:nvPr>
        </p:nvSpPr>
        <p:spPr>
          <a:xfrm>
            <a:off x="6330951" y="52922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34" name="Google Shape;234;p29"/>
          <p:cNvSpPr txBox="1"/>
          <p:nvPr>
            <p:ph idx="9" type="ctrTitle"/>
          </p:nvPr>
        </p:nvSpPr>
        <p:spPr>
          <a:xfrm>
            <a:off x="6068700" y="921157"/>
            <a:ext cx="2910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Vectorization Layer</a:t>
            </a:r>
            <a:endParaRPr/>
          </a:p>
        </p:txBody>
      </p:sp>
      <p:sp>
        <p:nvSpPr>
          <p:cNvPr id="235" name="Google Shape;235;p29"/>
          <p:cNvSpPr txBox="1"/>
          <p:nvPr>
            <p:ph idx="13" type="subTitle"/>
          </p:nvPr>
        </p:nvSpPr>
        <p:spPr>
          <a:xfrm>
            <a:off x="6163228" y="1599319"/>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Simple Neural Network Model</a:t>
            </a:r>
            <a:endParaRPr>
              <a:solidFill>
                <a:schemeClr val="accent5"/>
              </a:solidFill>
            </a:endParaRPr>
          </a:p>
          <a:p>
            <a:pPr indent="0" lvl="0" marL="0" rtl="0" algn="l">
              <a:spcBef>
                <a:spcPts val="0"/>
              </a:spcBef>
              <a:spcAft>
                <a:spcPts val="0"/>
              </a:spcAft>
              <a:buNone/>
            </a:pPr>
            <a:r>
              <a:rPr lang="en">
                <a:solidFill>
                  <a:schemeClr val="accent5"/>
                </a:solidFill>
              </a:rPr>
              <a:t>With Dense laysers</a:t>
            </a:r>
            <a:endParaRPr>
              <a:solidFill>
                <a:schemeClr val="accent5"/>
              </a:solidFill>
            </a:endParaRPr>
          </a:p>
          <a:p>
            <a:pPr indent="0" lvl="0" marL="0" rtl="0" algn="l">
              <a:spcBef>
                <a:spcPts val="0"/>
              </a:spcBef>
              <a:spcAft>
                <a:spcPts val="0"/>
              </a:spcAft>
              <a:buNone/>
            </a:pPr>
            <a:r>
              <a:t/>
            </a:r>
            <a:endParaRPr/>
          </a:p>
        </p:txBody>
      </p:sp>
      <p:sp>
        <p:nvSpPr>
          <p:cNvPr id="236" name="Google Shape;236;p29"/>
          <p:cNvSpPr/>
          <p:nvPr/>
        </p:nvSpPr>
        <p:spPr>
          <a:xfrm>
            <a:off x="6178562" y="2767709"/>
            <a:ext cx="721810" cy="721817"/>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ph idx="2" type="title"/>
          </p:nvPr>
        </p:nvSpPr>
        <p:spPr>
          <a:xfrm>
            <a:off x="6254750" y="2844375"/>
            <a:ext cx="63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38" name="Google Shape;238;p29"/>
          <p:cNvSpPr txBox="1"/>
          <p:nvPr>
            <p:ph idx="9" type="ctrTitle"/>
          </p:nvPr>
        </p:nvSpPr>
        <p:spPr>
          <a:xfrm>
            <a:off x="6178575" y="3490152"/>
            <a:ext cx="291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RNN Model</a:t>
            </a:r>
            <a:endParaRPr/>
          </a:p>
        </p:txBody>
      </p:sp>
      <p:sp>
        <p:nvSpPr>
          <p:cNvPr id="239" name="Google Shape;239;p29"/>
          <p:cNvSpPr txBox="1"/>
          <p:nvPr>
            <p:ph idx="13" type="subTitle"/>
          </p:nvPr>
        </p:nvSpPr>
        <p:spPr>
          <a:xfrm>
            <a:off x="6068703" y="3985769"/>
            <a:ext cx="2910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Simple Neural Network Model</a:t>
            </a:r>
            <a:endParaRPr>
              <a:solidFill>
                <a:schemeClr val="accent5"/>
              </a:solidFill>
            </a:endParaRPr>
          </a:p>
          <a:p>
            <a:pPr indent="0" lvl="0" marL="0" rtl="0" algn="l">
              <a:spcBef>
                <a:spcPts val="0"/>
              </a:spcBef>
              <a:spcAft>
                <a:spcPts val="0"/>
              </a:spcAft>
              <a:buNone/>
            </a:pPr>
            <a:r>
              <a:rPr lang="en">
                <a:solidFill>
                  <a:schemeClr val="accent5"/>
                </a:solidFill>
              </a:rPr>
              <a:t>With Dense laysers</a:t>
            </a:r>
            <a:endParaRPr>
              <a:solidFill>
                <a:schemeClr val="accent5"/>
              </a:solidFill>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 name="Shape 940"/>
        <p:cNvGrpSpPr/>
        <p:nvPr/>
      </p:nvGrpSpPr>
      <p:grpSpPr>
        <a:xfrm>
          <a:off x="0" y="0"/>
          <a:ext cx="0" cy="0"/>
          <a:chOff x="0" y="0"/>
          <a:chExt cx="0" cy="0"/>
        </a:xfrm>
      </p:grpSpPr>
      <p:sp>
        <p:nvSpPr>
          <p:cNvPr id="941" name="Google Shape;941;p56"/>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 &amp; 2. </a:t>
            </a:r>
            <a:r>
              <a:rPr lang="en">
                <a:solidFill>
                  <a:schemeClr val="accent1"/>
                </a:solidFill>
              </a:rPr>
              <a:t>TextVectorization layer and RNN layer</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942" name="Google Shape;942;p56"/>
          <p:cNvSpPr txBox="1"/>
          <p:nvPr>
            <p:ph idx="4294967295" type="subTitle"/>
          </p:nvPr>
        </p:nvSpPr>
        <p:spPr>
          <a:xfrm>
            <a:off x="484625" y="2147225"/>
            <a:ext cx="3208800" cy="265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500">
                <a:solidFill>
                  <a:schemeClr val="accent1"/>
                </a:solidFill>
                <a:latin typeface="Anton"/>
                <a:ea typeface="Anton"/>
                <a:cs typeface="Anton"/>
                <a:sym typeface="Anton"/>
              </a:rPr>
              <a:t>TextVectorization layer </a:t>
            </a:r>
            <a:endParaRPr sz="1400">
              <a:latin typeface="Arvo"/>
              <a:ea typeface="Arvo"/>
              <a:cs typeface="Arvo"/>
              <a:sym typeface="Arvo"/>
            </a:endParaRPr>
          </a:p>
        </p:txBody>
      </p:sp>
      <p:sp>
        <p:nvSpPr>
          <p:cNvPr id="943" name="Google Shape;943;p56"/>
          <p:cNvSpPr/>
          <p:nvPr/>
        </p:nvSpPr>
        <p:spPr>
          <a:xfrm>
            <a:off x="1431384" y="1362979"/>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56"/>
          <p:cNvGrpSpPr/>
          <p:nvPr/>
        </p:nvGrpSpPr>
        <p:grpSpPr>
          <a:xfrm>
            <a:off x="1621159" y="1532379"/>
            <a:ext cx="404685" cy="445455"/>
            <a:chOff x="1425275" y="238125"/>
            <a:chExt cx="4749825" cy="5228350"/>
          </a:xfrm>
        </p:grpSpPr>
        <p:sp>
          <p:nvSpPr>
            <p:cNvPr id="945" name="Google Shape;945;p56"/>
            <p:cNvSpPr/>
            <p:nvPr/>
          </p:nvSpPr>
          <p:spPr>
            <a:xfrm>
              <a:off x="5377325" y="2464125"/>
              <a:ext cx="694850" cy="306375"/>
            </a:xfrm>
            <a:custGeom>
              <a:rect b="b" l="l" r="r" t="t"/>
              <a:pathLst>
                <a:path extrusionOk="0" h="12255" w="27794">
                  <a:moveTo>
                    <a:pt x="6128" y="0"/>
                  </a:moveTo>
                  <a:cubicBezTo>
                    <a:pt x="2745" y="0"/>
                    <a:pt x="0" y="2745"/>
                    <a:pt x="0" y="6128"/>
                  </a:cubicBezTo>
                  <a:cubicBezTo>
                    <a:pt x="0" y="9510"/>
                    <a:pt x="2745" y="12255"/>
                    <a:pt x="6128" y="12255"/>
                  </a:cubicBezTo>
                  <a:lnTo>
                    <a:pt x="21666" y="12255"/>
                  </a:lnTo>
                  <a:cubicBezTo>
                    <a:pt x="25048" y="12255"/>
                    <a:pt x="27793" y="9510"/>
                    <a:pt x="27793" y="6128"/>
                  </a:cubicBezTo>
                  <a:cubicBezTo>
                    <a:pt x="27793" y="2745"/>
                    <a:pt x="25048" y="0"/>
                    <a:pt x="2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2282475" y="238125"/>
              <a:ext cx="2748675" cy="2226025"/>
            </a:xfrm>
            <a:custGeom>
              <a:rect b="b" l="l" r="r" t="t"/>
              <a:pathLst>
                <a:path extrusionOk="0" h="89041" w="109947">
                  <a:moveTo>
                    <a:pt x="6128" y="0"/>
                  </a:moveTo>
                  <a:cubicBezTo>
                    <a:pt x="2746" y="0"/>
                    <a:pt x="1" y="2745"/>
                    <a:pt x="1" y="6127"/>
                  </a:cubicBezTo>
                  <a:lnTo>
                    <a:pt x="1" y="82913"/>
                  </a:lnTo>
                  <a:cubicBezTo>
                    <a:pt x="1" y="86295"/>
                    <a:pt x="2746" y="89040"/>
                    <a:pt x="6128" y="89040"/>
                  </a:cubicBezTo>
                  <a:lnTo>
                    <a:pt x="103820" y="89040"/>
                  </a:lnTo>
                  <a:cubicBezTo>
                    <a:pt x="107202" y="89040"/>
                    <a:pt x="109947" y="86295"/>
                    <a:pt x="109947" y="82913"/>
                  </a:cubicBezTo>
                  <a:lnTo>
                    <a:pt x="109947" y="6127"/>
                  </a:lnTo>
                  <a:cubicBezTo>
                    <a:pt x="109947" y="2745"/>
                    <a:pt x="107202" y="0"/>
                    <a:pt x="103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3655575" y="238125"/>
              <a:ext cx="1375575" cy="2226025"/>
            </a:xfrm>
            <a:custGeom>
              <a:rect b="b" l="l" r="r" t="t"/>
              <a:pathLst>
                <a:path extrusionOk="0" h="89041" w="55023">
                  <a:moveTo>
                    <a:pt x="1" y="0"/>
                  </a:moveTo>
                  <a:lnTo>
                    <a:pt x="1" y="89040"/>
                  </a:lnTo>
                  <a:lnTo>
                    <a:pt x="48896" y="89040"/>
                  </a:lnTo>
                  <a:cubicBezTo>
                    <a:pt x="52278" y="89040"/>
                    <a:pt x="55023" y="86295"/>
                    <a:pt x="55023" y="82913"/>
                  </a:cubicBezTo>
                  <a:lnTo>
                    <a:pt x="55023" y="6127"/>
                  </a:lnTo>
                  <a:cubicBezTo>
                    <a:pt x="55023" y="2745"/>
                    <a:pt x="52278" y="0"/>
                    <a:pt x="48896" y="0"/>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1425275" y="2770475"/>
              <a:ext cx="4463075" cy="2696000"/>
            </a:xfrm>
            <a:custGeom>
              <a:rect b="b" l="l" r="r" t="t"/>
              <a:pathLst>
                <a:path extrusionOk="0" h="107840" w="178523">
                  <a:moveTo>
                    <a:pt x="28308" y="1"/>
                  </a:moveTo>
                  <a:lnTo>
                    <a:pt x="28308" y="25"/>
                  </a:lnTo>
                  <a:cubicBezTo>
                    <a:pt x="28272" y="25"/>
                    <a:pt x="28235" y="24"/>
                    <a:pt x="28198" y="24"/>
                  </a:cubicBezTo>
                  <a:cubicBezTo>
                    <a:pt x="25569" y="24"/>
                    <a:pt x="23151" y="1753"/>
                    <a:pt x="22353" y="4388"/>
                  </a:cubicBezTo>
                  <a:lnTo>
                    <a:pt x="270" y="79189"/>
                  </a:lnTo>
                  <a:cubicBezTo>
                    <a:pt x="99" y="79752"/>
                    <a:pt x="1" y="80341"/>
                    <a:pt x="1" y="80929"/>
                  </a:cubicBezTo>
                  <a:lnTo>
                    <a:pt x="1" y="101712"/>
                  </a:lnTo>
                  <a:cubicBezTo>
                    <a:pt x="1" y="105094"/>
                    <a:pt x="2746" y="107839"/>
                    <a:pt x="6128" y="107839"/>
                  </a:cubicBezTo>
                  <a:lnTo>
                    <a:pt x="172396" y="107839"/>
                  </a:lnTo>
                  <a:cubicBezTo>
                    <a:pt x="175778" y="107839"/>
                    <a:pt x="178523" y="105094"/>
                    <a:pt x="178523" y="101712"/>
                  </a:cubicBezTo>
                  <a:lnTo>
                    <a:pt x="178523" y="80929"/>
                  </a:lnTo>
                  <a:cubicBezTo>
                    <a:pt x="178523" y="80341"/>
                    <a:pt x="178425" y="79752"/>
                    <a:pt x="178278" y="79189"/>
                  </a:cubicBezTo>
                  <a:lnTo>
                    <a:pt x="156171" y="4388"/>
                  </a:lnTo>
                  <a:cubicBezTo>
                    <a:pt x="155362" y="1618"/>
                    <a:pt x="149995" y="1"/>
                    <a:pt x="149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3655575" y="2770475"/>
              <a:ext cx="2232775" cy="2696000"/>
            </a:xfrm>
            <a:custGeom>
              <a:rect b="b" l="l" r="r" t="t"/>
              <a:pathLst>
                <a:path extrusionOk="0" h="107840" w="89311">
                  <a:moveTo>
                    <a:pt x="1" y="1"/>
                  </a:moveTo>
                  <a:lnTo>
                    <a:pt x="1" y="107839"/>
                  </a:lnTo>
                  <a:lnTo>
                    <a:pt x="83184" y="107839"/>
                  </a:lnTo>
                  <a:cubicBezTo>
                    <a:pt x="86566" y="107839"/>
                    <a:pt x="89311" y="105094"/>
                    <a:pt x="89311" y="101712"/>
                  </a:cubicBezTo>
                  <a:lnTo>
                    <a:pt x="89311" y="80929"/>
                  </a:lnTo>
                  <a:cubicBezTo>
                    <a:pt x="89311" y="80341"/>
                    <a:pt x="89213" y="79752"/>
                    <a:pt x="89066" y="79189"/>
                  </a:cubicBezTo>
                  <a:lnTo>
                    <a:pt x="66959" y="4388"/>
                  </a:lnTo>
                  <a:cubicBezTo>
                    <a:pt x="66150" y="1618"/>
                    <a:pt x="60783" y="1"/>
                    <a:pt x="60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2325975" y="2894250"/>
              <a:ext cx="2661675" cy="917875"/>
            </a:xfrm>
            <a:custGeom>
              <a:rect b="b" l="l" r="r" t="t"/>
              <a:pathLst>
                <a:path extrusionOk="0" h="36715" w="106467">
                  <a:moveTo>
                    <a:pt x="1" y="1"/>
                  </a:moveTo>
                  <a:cubicBezTo>
                    <a:pt x="8162" y="21470"/>
                    <a:pt x="28921" y="36715"/>
                    <a:pt x="53234" y="36715"/>
                  </a:cubicBezTo>
                  <a:cubicBezTo>
                    <a:pt x="77547" y="36715"/>
                    <a:pt x="98305" y="21470"/>
                    <a:pt x="106467" y="1"/>
                  </a:cubicBezTo>
                  <a:close/>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1629325" y="2157750"/>
              <a:ext cx="4055600" cy="919125"/>
            </a:xfrm>
            <a:custGeom>
              <a:rect b="b" l="l" r="r" t="t"/>
              <a:pathLst>
                <a:path extrusionOk="0" h="36765" w="162224">
                  <a:moveTo>
                    <a:pt x="9804" y="1"/>
                  </a:moveTo>
                  <a:cubicBezTo>
                    <a:pt x="4387" y="1"/>
                    <a:pt x="0" y="4413"/>
                    <a:pt x="0" y="9804"/>
                  </a:cubicBezTo>
                  <a:lnTo>
                    <a:pt x="0" y="26961"/>
                  </a:lnTo>
                  <a:cubicBezTo>
                    <a:pt x="0" y="32377"/>
                    <a:pt x="4387" y="36764"/>
                    <a:pt x="9804" y="36764"/>
                  </a:cubicBezTo>
                  <a:lnTo>
                    <a:pt x="152420" y="36764"/>
                  </a:lnTo>
                  <a:cubicBezTo>
                    <a:pt x="157812" y="36764"/>
                    <a:pt x="162224" y="32377"/>
                    <a:pt x="162224" y="26961"/>
                  </a:cubicBezTo>
                  <a:lnTo>
                    <a:pt x="162224" y="9804"/>
                  </a:lnTo>
                  <a:cubicBezTo>
                    <a:pt x="162224" y="4413"/>
                    <a:pt x="157812" y="1"/>
                    <a:pt x="15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5868725" y="2147950"/>
              <a:ext cx="306375" cy="938725"/>
            </a:xfrm>
            <a:custGeom>
              <a:rect b="b" l="l" r="r" t="t"/>
              <a:pathLst>
                <a:path extrusionOk="0" h="37549" w="12255">
                  <a:moveTo>
                    <a:pt x="6128" y="1"/>
                  </a:moveTo>
                  <a:cubicBezTo>
                    <a:pt x="2745" y="1"/>
                    <a:pt x="0" y="2746"/>
                    <a:pt x="0" y="6128"/>
                  </a:cubicBezTo>
                  <a:lnTo>
                    <a:pt x="0" y="31421"/>
                  </a:lnTo>
                  <a:cubicBezTo>
                    <a:pt x="0" y="34803"/>
                    <a:pt x="2745" y="37548"/>
                    <a:pt x="6128" y="37548"/>
                  </a:cubicBezTo>
                  <a:cubicBezTo>
                    <a:pt x="9510" y="37548"/>
                    <a:pt x="12255" y="34803"/>
                    <a:pt x="12255" y="31421"/>
                  </a:cubicBezTo>
                  <a:lnTo>
                    <a:pt x="12255" y="6128"/>
                  </a:lnTo>
                  <a:cubicBezTo>
                    <a:pt x="12255" y="2746"/>
                    <a:pt x="9510" y="1"/>
                    <a:pt x="6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3044100" y="850825"/>
              <a:ext cx="1225450" cy="306400"/>
            </a:xfrm>
            <a:custGeom>
              <a:rect b="b" l="l" r="r" t="t"/>
              <a:pathLst>
                <a:path extrusionOk="0" h="12256" w="49018">
                  <a:moveTo>
                    <a:pt x="6127" y="1"/>
                  </a:moveTo>
                  <a:cubicBezTo>
                    <a:pt x="2745" y="1"/>
                    <a:pt x="0" y="2746"/>
                    <a:pt x="0" y="6128"/>
                  </a:cubicBezTo>
                  <a:cubicBezTo>
                    <a:pt x="0" y="9510"/>
                    <a:pt x="2745" y="12255"/>
                    <a:pt x="6127" y="12255"/>
                  </a:cubicBezTo>
                  <a:lnTo>
                    <a:pt x="42890" y="12255"/>
                  </a:lnTo>
                  <a:cubicBezTo>
                    <a:pt x="46273" y="12255"/>
                    <a:pt x="49018" y="9510"/>
                    <a:pt x="49018" y="6128"/>
                  </a:cubicBezTo>
                  <a:cubicBezTo>
                    <a:pt x="49018" y="2746"/>
                    <a:pt x="46273" y="1"/>
                    <a:pt x="42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2890900" y="1463550"/>
              <a:ext cx="1531825" cy="306375"/>
            </a:xfrm>
            <a:custGeom>
              <a:rect b="b" l="l" r="r" t="t"/>
              <a:pathLst>
                <a:path extrusionOk="0" h="12255" w="61273">
                  <a:moveTo>
                    <a:pt x="6128" y="1"/>
                  </a:moveTo>
                  <a:cubicBezTo>
                    <a:pt x="2746" y="1"/>
                    <a:pt x="1" y="2746"/>
                    <a:pt x="1" y="6128"/>
                  </a:cubicBezTo>
                  <a:cubicBezTo>
                    <a:pt x="1" y="9510"/>
                    <a:pt x="2746" y="12255"/>
                    <a:pt x="6128" y="12255"/>
                  </a:cubicBezTo>
                  <a:lnTo>
                    <a:pt x="55146" y="12255"/>
                  </a:lnTo>
                  <a:cubicBezTo>
                    <a:pt x="58528" y="12255"/>
                    <a:pt x="61273" y="9510"/>
                    <a:pt x="61273" y="6128"/>
                  </a:cubicBezTo>
                  <a:cubicBezTo>
                    <a:pt x="61273" y="2746"/>
                    <a:pt x="58528" y="1"/>
                    <a:pt x="55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2890900" y="4118475"/>
              <a:ext cx="306400" cy="306375"/>
            </a:xfrm>
            <a:custGeom>
              <a:rect b="b" l="l" r="r" t="t"/>
              <a:pathLst>
                <a:path extrusionOk="0" h="12255" w="12256">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3503625"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4116350"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5" y="0"/>
                    <a:pt x="0" y="2770"/>
                    <a:pt x="0" y="6127"/>
                  </a:cubicBezTo>
                  <a:cubicBezTo>
                    <a:pt x="0" y="9509"/>
                    <a:pt x="2745" y="12254"/>
                    <a:pt x="6128" y="12254"/>
                  </a:cubicBezTo>
                  <a:close/>
                  <a:moveTo>
                    <a:pt x="6128"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4729075" y="4118475"/>
              <a:ext cx="306375" cy="306375"/>
            </a:xfrm>
            <a:custGeom>
              <a:rect b="b" l="l" r="r" t="t"/>
              <a:pathLst>
                <a:path extrusionOk="0" h="12255" w="12255">
                  <a:moveTo>
                    <a:pt x="6127" y="12254"/>
                  </a:moveTo>
                  <a:cubicBezTo>
                    <a:pt x="9510" y="12254"/>
                    <a:pt x="12255" y="9509"/>
                    <a:pt x="12255" y="6127"/>
                  </a:cubicBezTo>
                  <a:cubicBezTo>
                    <a:pt x="12255" y="2770"/>
                    <a:pt x="9510" y="0"/>
                    <a:pt x="6127" y="0"/>
                  </a:cubicBezTo>
                  <a:cubicBezTo>
                    <a:pt x="2745" y="0"/>
                    <a:pt x="0" y="2770"/>
                    <a:pt x="0" y="6127"/>
                  </a:cubicBezTo>
                  <a:cubicBezTo>
                    <a:pt x="0" y="9509"/>
                    <a:pt x="2745" y="12254"/>
                    <a:pt x="6127" y="12254"/>
                  </a:cubicBezTo>
                  <a:close/>
                  <a:moveTo>
                    <a:pt x="6127"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2890900" y="4741600"/>
              <a:ext cx="306400" cy="306375"/>
            </a:xfrm>
            <a:custGeom>
              <a:rect b="b" l="l" r="r" t="t"/>
              <a:pathLst>
                <a:path extrusionOk="0" h="12255" w="12256">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3503625"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4116350"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5" y="0"/>
                    <a:pt x="0" y="2745"/>
                    <a:pt x="0" y="6128"/>
                  </a:cubicBezTo>
                  <a:cubicBezTo>
                    <a:pt x="0" y="9510"/>
                    <a:pt x="2745" y="12255"/>
                    <a:pt x="6128" y="12255"/>
                  </a:cubicBezTo>
                  <a:close/>
                  <a:moveTo>
                    <a:pt x="6128"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4729075" y="4741600"/>
              <a:ext cx="306375" cy="306375"/>
            </a:xfrm>
            <a:custGeom>
              <a:rect b="b" l="l" r="r" t="t"/>
              <a:pathLst>
                <a:path extrusionOk="0" h="12255" w="12255">
                  <a:moveTo>
                    <a:pt x="6127" y="12255"/>
                  </a:moveTo>
                  <a:cubicBezTo>
                    <a:pt x="9510" y="12255"/>
                    <a:pt x="12255" y="9510"/>
                    <a:pt x="12255" y="6128"/>
                  </a:cubicBezTo>
                  <a:cubicBezTo>
                    <a:pt x="12255" y="2745"/>
                    <a:pt x="9510" y="0"/>
                    <a:pt x="6127" y="0"/>
                  </a:cubicBezTo>
                  <a:cubicBezTo>
                    <a:pt x="2745" y="0"/>
                    <a:pt x="0" y="2745"/>
                    <a:pt x="0" y="6128"/>
                  </a:cubicBezTo>
                  <a:cubicBezTo>
                    <a:pt x="0" y="9510"/>
                    <a:pt x="2745" y="12255"/>
                    <a:pt x="6127" y="12255"/>
                  </a:cubicBezTo>
                  <a:close/>
                  <a:moveTo>
                    <a:pt x="6127"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2278200" y="4118475"/>
              <a:ext cx="306375" cy="306375"/>
            </a:xfrm>
            <a:custGeom>
              <a:rect b="b" l="l" r="r" t="t"/>
              <a:pathLst>
                <a:path extrusionOk="0" h="12255" w="12255">
                  <a:moveTo>
                    <a:pt x="6127" y="12254"/>
                  </a:moveTo>
                  <a:cubicBezTo>
                    <a:pt x="9509" y="12254"/>
                    <a:pt x="12254" y="9509"/>
                    <a:pt x="12254" y="6127"/>
                  </a:cubicBezTo>
                  <a:cubicBezTo>
                    <a:pt x="12254" y="2770"/>
                    <a:pt x="9509" y="0"/>
                    <a:pt x="6127" y="0"/>
                  </a:cubicBezTo>
                  <a:cubicBezTo>
                    <a:pt x="2745" y="0"/>
                    <a:pt x="0" y="2770"/>
                    <a:pt x="0" y="6127"/>
                  </a:cubicBezTo>
                  <a:cubicBezTo>
                    <a:pt x="0" y="9509"/>
                    <a:pt x="2745" y="12254"/>
                    <a:pt x="6127" y="12254"/>
                  </a:cubicBezTo>
                  <a:close/>
                  <a:moveTo>
                    <a:pt x="6127"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2278200" y="4741600"/>
              <a:ext cx="306375" cy="306375"/>
            </a:xfrm>
            <a:custGeom>
              <a:rect b="b" l="l" r="r" t="t"/>
              <a:pathLst>
                <a:path extrusionOk="0" h="12255" w="12255">
                  <a:moveTo>
                    <a:pt x="6127" y="12255"/>
                  </a:moveTo>
                  <a:cubicBezTo>
                    <a:pt x="9509" y="12255"/>
                    <a:pt x="12254" y="9510"/>
                    <a:pt x="12254" y="6128"/>
                  </a:cubicBezTo>
                  <a:cubicBezTo>
                    <a:pt x="12254" y="2745"/>
                    <a:pt x="9509" y="0"/>
                    <a:pt x="6127" y="0"/>
                  </a:cubicBezTo>
                  <a:cubicBezTo>
                    <a:pt x="2745" y="0"/>
                    <a:pt x="0" y="2745"/>
                    <a:pt x="0" y="6128"/>
                  </a:cubicBezTo>
                  <a:cubicBezTo>
                    <a:pt x="0" y="9510"/>
                    <a:pt x="2745" y="12255"/>
                    <a:pt x="6127" y="12255"/>
                  </a:cubicBezTo>
                  <a:close/>
                  <a:moveTo>
                    <a:pt x="6127"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3655575" y="4741600"/>
              <a:ext cx="154425" cy="306375"/>
            </a:xfrm>
            <a:custGeom>
              <a:rect b="b" l="l" r="r" t="t"/>
              <a:pathLst>
                <a:path extrusionOk="0" h="12255" w="6177">
                  <a:moveTo>
                    <a:pt x="50" y="0"/>
                  </a:moveTo>
                  <a:cubicBezTo>
                    <a:pt x="25" y="0"/>
                    <a:pt x="25" y="0"/>
                    <a:pt x="1" y="0"/>
                  </a:cubicBezTo>
                  <a:lnTo>
                    <a:pt x="1" y="12255"/>
                  </a:lnTo>
                  <a:cubicBezTo>
                    <a:pt x="25" y="12255"/>
                    <a:pt x="25" y="12255"/>
                    <a:pt x="50" y="12255"/>
                  </a:cubicBezTo>
                  <a:cubicBezTo>
                    <a:pt x="3432" y="12255"/>
                    <a:pt x="6177" y="9510"/>
                    <a:pt x="6177" y="6128"/>
                  </a:cubicBezTo>
                  <a:cubicBezTo>
                    <a:pt x="6177" y="2745"/>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3655575" y="4118475"/>
              <a:ext cx="154425" cy="306375"/>
            </a:xfrm>
            <a:custGeom>
              <a:rect b="b" l="l" r="r" t="t"/>
              <a:pathLst>
                <a:path extrusionOk="0" h="12255" w="6177">
                  <a:moveTo>
                    <a:pt x="50" y="0"/>
                  </a:moveTo>
                  <a:cubicBezTo>
                    <a:pt x="25" y="0"/>
                    <a:pt x="25" y="0"/>
                    <a:pt x="1" y="0"/>
                  </a:cubicBezTo>
                  <a:lnTo>
                    <a:pt x="1" y="12254"/>
                  </a:lnTo>
                  <a:cubicBezTo>
                    <a:pt x="25" y="12254"/>
                    <a:pt x="25" y="12254"/>
                    <a:pt x="50" y="12254"/>
                  </a:cubicBezTo>
                  <a:cubicBezTo>
                    <a:pt x="3432" y="12254"/>
                    <a:pt x="6177" y="9509"/>
                    <a:pt x="6177" y="6127"/>
                  </a:cubicBezTo>
                  <a:cubicBezTo>
                    <a:pt x="6177" y="2770"/>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3655575" y="2894250"/>
              <a:ext cx="1332075" cy="917875"/>
            </a:xfrm>
            <a:custGeom>
              <a:rect b="b" l="l" r="r" t="t"/>
              <a:pathLst>
                <a:path extrusionOk="0" h="36715" w="53283">
                  <a:moveTo>
                    <a:pt x="1" y="1"/>
                  </a:moveTo>
                  <a:lnTo>
                    <a:pt x="1" y="36715"/>
                  </a:lnTo>
                  <a:lnTo>
                    <a:pt x="50" y="36715"/>
                  </a:lnTo>
                  <a:cubicBezTo>
                    <a:pt x="24363" y="36715"/>
                    <a:pt x="45121" y="21470"/>
                    <a:pt x="53283" y="1"/>
                  </a:cubicBezTo>
                  <a:close/>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3655575" y="2157750"/>
              <a:ext cx="2029350" cy="919125"/>
            </a:xfrm>
            <a:custGeom>
              <a:rect b="b" l="l" r="r" t="t"/>
              <a:pathLst>
                <a:path extrusionOk="0" h="36765" w="81174">
                  <a:moveTo>
                    <a:pt x="1" y="1"/>
                  </a:moveTo>
                  <a:lnTo>
                    <a:pt x="1" y="36764"/>
                  </a:lnTo>
                  <a:lnTo>
                    <a:pt x="71370" y="36764"/>
                  </a:lnTo>
                  <a:cubicBezTo>
                    <a:pt x="76762" y="36764"/>
                    <a:pt x="81174" y="32377"/>
                    <a:pt x="81174" y="26961"/>
                  </a:cubicBezTo>
                  <a:lnTo>
                    <a:pt x="81174" y="9804"/>
                  </a:lnTo>
                  <a:cubicBezTo>
                    <a:pt x="81174" y="4413"/>
                    <a:pt x="76762" y="1"/>
                    <a:pt x="7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3655575" y="1463550"/>
              <a:ext cx="767150" cy="306375"/>
            </a:xfrm>
            <a:custGeom>
              <a:rect b="b" l="l" r="r" t="t"/>
              <a:pathLst>
                <a:path extrusionOk="0" h="12255" w="30686">
                  <a:moveTo>
                    <a:pt x="1" y="1"/>
                  </a:moveTo>
                  <a:lnTo>
                    <a:pt x="1" y="12255"/>
                  </a:lnTo>
                  <a:lnTo>
                    <a:pt x="24559" y="12255"/>
                  </a:lnTo>
                  <a:cubicBezTo>
                    <a:pt x="27941" y="12255"/>
                    <a:pt x="30686" y="9510"/>
                    <a:pt x="30686" y="6128"/>
                  </a:cubicBezTo>
                  <a:cubicBezTo>
                    <a:pt x="30686" y="2746"/>
                    <a:pt x="27941" y="1"/>
                    <a:pt x="24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3655575" y="850825"/>
              <a:ext cx="613975" cy="306400"/>
            </a:xfrm>
            <a:custGeom>
              <a:rect b="b" l="l" r="r" t="t"/>
              <a:pathLst>
                <a:path extrusionOk="0" h="12256" w="24559">
                  <a:moveTo>
                    <a:pt x="1" y="1"/>
                  </a:moveTo>
                  <a:lnTo>
                    <a:pt x="1" y="12255"/>
                  </a:lnTo>
                  <a:lnTo>
                    <a:pt x="18431" y="12255"/>
                  </a:lnTo>
                  <a:cubicBezTo>
                    <a:pt x="21814" y="12255"/>
                    <a:pt x="24559" y="9510"/>
                    <a:pt x="24559" y="6128"/>
                  </a:cubicBezTo>
                  <a:cubicBezTo>
                    <a:pt x="24559" y="2746"/>
                    <a:pt x="21814" y="1"/>
                    <a:pt x="18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56"/>
          <p:cNvSpPr txBox="1"/>
          <p:nvPr/>
        </p:nvSpPr>
        <p:spPr>
          <a:xfrm>
            <a:off x="4370875" y="2147225"/>
            <a:ext cx="4187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1"/>
                </a:solidFill>
                <a:latin typeface="Anton"/>
                <a:ea typeface="Anton"/>
                <a:cs typeface="Anton"/>
                <a:sym typeface="Anton"/>
              </a:rPr>
              <a:t>Bidirectional LSTM layer</a:t>
            </a:r>
            <a:endParaRPr>
              <a:solidFill>
                <a:srgbClr val="37474F"/>
              </a:solidFill>
              <a:latin typeface="Roboto Mono"/>
              <a:ea typeface="Roboto Mono"/>
              <a:cs typeface="Roboto Mono"/>
              <a:sym typeface="Roboto Mono"/>
            </a:endParaRPr>
          </a:p>
        </p:txBody>
      </p:sp>
      <p:sp>
        <p:nvSpPr>
          <p:cNvPr id="972" name="Google Shape;972;p56"/>
          <p:cNvSpPr/>
          <p:nvPr/>
        </p:nvSpPr>
        <p:spPr>
          <a:xfrm>
            <a:off x="6152701" y="1362975"/>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56"/>
          <p:cNvGrpSpPr/>
          <p:nvPr/>
        </p:nvGrpSpPr>
        <p:grpSpPr>
          <a:xfrm>
            <a:off x="6313991" y="1524291"/>
            <a:ext cx="461663" cy="461608"/>
            <a:chOff x="1190625" y="238125"/>
            <a:chExt cx="5228350" cy="5227725"/>
          </a:xfrm>
        </p:grpSpPr>
        <p:sp>
          <p:nvSpPr>
            <p:cNvPr id="974" name="Google Shape;974;p56"/>
            <p:cNvSpPr/>
            <p:nvPr/>
          </p:nvSpPr>
          <p:spPr>
            <a:xfrm>
              <a:off x="1754925" y="2484350"/>
              <a:ext cx="4100350" cy="2981500"/>
            </a:xfrm>
            <a:custGeom>
              <a:rect b="b" l="l" r="r" t="t"/>
              <a:pathLst>
                <a:path extrusionOk="0" h="119260" w="164014">
                  <a:moveTo>
                    <a:pt x="5442" y="0"/>
                  </a:moveTo>
                  <a:cubicBezTo>
                    <a:pt x="2451" y="0"/>
                    <a:pt x="1" y="2745"/>
                    <a:pt x="1" y="6127"/>
                  </a:cubicBezTo>
                  <a:lnTo>
                    <a:pt x="1" y="113133"/>
                  </a:lnTo>
                  <a:cubicBezTo>
                    <a:pt x="1" y="116515"/>
                    <a:pt x="2451" y="119260"/>
                    <a:pt x="5442" y="119260"/>
                  </a:cubicBezTo>
                  <a:lnTo>
                    <a:pt x="158572" y="119260"/>
                  </a:lnTo>
                  <a:cubicBezTo>
                    <a:pt x="161587" y="119260"/>
                    <a:pt x="164013" y="116515"/>
                    <a:pt x="164013" y="113133"/>
                  </a:cubicBezTo>
                  <a:lnTo>
                    <a:pt x="164013" y="6127"/>
                  </a:lnTo>
                  <a:cubicBezTo>
                    <a:pt x="164013" y="2745"/>
                    <a:pt x="161587" y="0"/>
                    <a:pt x="158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3805075" y="2484350"/>
              <a:ext cx="2050200" cy="2981500"/>
            </a:xfrm>
            <a:custGeom>
              <a:rect b="b" l="l" r="r" t="t"/>
              <a:pathLst>
                <a:path extrusionOk="0" h="119260" w="82008">
                  <a:moveTo>
                    <a:pt x="1" y="0"/>
                  </a:moveTo>
                  <a:lnTo>
                    <a:pt x="1" y="119260"/>
                  </a:lnTo>
                  <a:lnTo>
                    <a:pt x="76566" y="119260"/>
                  </a:lnTo>
                  <a:cubicBezTo>
                    <a:pt x="79581" y="119260"/>
                    <a:pt x="82007" y="116515"/>
                    <a:pt x="82007" y="113133"/>
                  </a:cubicBezTo>
                  <a:lnTo>
                    <a:pt x="82007" y="6127"/>
                  </a:lnTo>
                  <a:cubicBezTo>
                    <a:pt x="82007" y="2745"/>
                    <a:pt x="79581" y="0"/>
                    <a:pt x="7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3325325" y="238125"/>
              <a:ext cx="960150" cy="959525"/>
            </a:xfrm>
            <a:custGeom>
              <a:rect b="b" l="l" r="r" t="t"/>
              <a:pathLst>
                <a:path extrusionOk="0" h="38381" w="38406">
                  <a:moveTo>
                    <a:pt x="19191" y="0"/>
                  </a:moveTo>
                  <a:cubicBezTo>
                    <a:pt x="8603" y="0"/>
                    <a:pt x="1" y="8603"/>
                    <a:pt x="1" y="19190"/>
                  </a:cubicBezTo>
                  <a:cubicBezTo>
                    <a:pt x="1" y="29778"/>
                    <a:pt x="8603" y="38381"/>
                    <a:pt x="19191" y="38381"/>
                  </a:cubicBezTo>
                  <a:cubicBezTo>
                    <a:pt x="29779" y="38381"/>
                    <a:pt x="38406" y="29778"/>
                    <a:pt x="38406" y="19190"/>
                  </a:cubicBezTo>
                  <a:cubicBezTo>
                    <a:pt x="38406" y="8603"/>
                    <a:pt x="29779" y="0"/>
                    <a:pt x="19191"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1589500" y="243025"/>
              <a:ext cx="960150" cy="960150"/>
            </a:xfrm>
            <a:custGeom>
              <a:rect b="b" l="l" r="r" t="t"/>
              <a:pathLst>
                <a:path extrusionOk="0" h="38406" w="38406">
                  <a:moveTo>
                    <a:pt x="19215" y="0"/>
                  </a:moveTo>
                  <a:cubicBezTo>
                    <a:pt x="8627" y="0"/>
                    <a:pt x="0" y="8627"/>
                    <a:pt x="0" y="19215"/>
                  </a:cubicBezTo>
                  <a:cubicBezTo>
                    <a:pt x="0" y="29778"/>
                    <a:pt x="8627" y="38405"/>
                    <a:pt x="19215" y="38405"/>
                  </a:cubicBezTo>
                  <a:cubicBezTo>
                    <a:pt x="29778" y="38405"/>
                    <a:pt x="38405" y="29778"/>
                    <a:pt x="38405" y="19215"/>
                  </a:cubicBezTo>
                  <a:cubicBezTo>
                    <a:pt x="38405" y="8627"/>
                    <a:pt x="29778" y="0"/>
                    <a:pt x="19215"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5061150" y="238125"/>
              <a:ext cx="959550" cy="959525"/>
            </a:xfrm>
            <a:custGeom>
              <a:rect b="b" l="l" r="r" t="t"/>
              <a:pathLst>
                <a:path extrusionOk="0" h="38381" w="38382">
                  <a:moveTo>
                    <a:pt x="19191" y="0"/>
                  </a:moveTo>
                  <a:cubicBezTo>
                    <a:pt x="8603" y="0"/>
                    <a:pt x="1" y="8603"/>
                    <a:pt x="1" y="19190"/>
                  </a:cubicBezTo>
                  <a:cubicBezTo>
                    <a:pt x="1" y="29778"/>
                    <a:pt x="8603" y="38381"/>
                    <a:pt x="19191" y="38381"/>
                  </a:cubicBezTo>
                  <a:cubicBezTo>
                    <a:pt x="29779" y="38381"/>
                    <a:pt x="38382" y="29778"/>
                    <a:pt x="38382" y="19190"/>
                  </a:cubicBezTo>
                  <a:cubicBezTo>
                    <a:pt x="38382" y="8603"/>
                    <a:pt x="29779" y="0"/>
                    <a:pt x="1919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1354825" y="1192725"/>
              <a:ext cx="1429500" cy="954650"/>
            </a:xfrm>
            <a:custGeom>
              <a:rect b="b" l="l" r="r" t="t"/>
              <a:pathLst>
                <a:path extrusionOk="0" h="38186" w="57180">
                  <a:moveTo>
                    <a:pt x="28578" y="1"/>
                  </a:moveTo>
                  <a:cubicBezTo>
                    <a:pt x="20906" y="1"/>
                    <a:pt x="12916" y="2182"/>
                    <a:pt x="3432" y="6839"/>
                  </a:cubicBezTo>
                  <a:cubicBezTo>
                    <a:pt x="1324" y="7868"/>
                    <a:pt x="0" y="10000"/>
                    <a:pt x="0" y="12329"/>
                  </a:cubicBezTo>
                  <a:lnTo>
                    <a:pt x="0" y="32058"/>
                  </a:lnTo>
                  <a:cubicBezTo>
                    <a:pt x="0" y="35440"/>
                    <a:pt x="2745" y="38185"/>
                    <a:pt x="6128" y="38185"/>
                  </a:cubicBezTo>
                  <a:lnTo>
                    <a:pt x="51052" y="38185"/>
                  </a:lnTo>
                  <a:cubicBezTo>
                    <a:pt x="54434" y="38185"/>
                    <a:pt x="57179" y="35440"/>
                    <a:pt x="57179" y="32058"/>
                  </a:cubicBezTo>
                  <a:lnTo>
                    <a:pt x="57179" y="12329"/>
                  </a:lnTo>
                  <a:cubicBezTo>
                    <a:pt x="57179"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3090650" y="1192725"/>
              <a:ext cx="1429500" cy="954650"/>
            </a:xfrm>
            <a:custGeom>
              <a:rect b="b" l="l" r="r" t="t"/>
              <a:pathLst>
                <a:path extrusionOk="0" h="38186" w="57180">
                  <a:moveTo>
                    <a:pt x="28578" y="1"/>
                  </a:moveTo>
                  <a:cubicBezTo>
                    <a:pt x="20907" y="1"/>
                    <a:pt x="12917" y="2182"/>
                    <a:pt x="3432" y="6839"/>
                  </a:cubicBezTo>
                  <a:cubicBezTo>
                    <a:pt x="1324" y="7868"/>
                    <a:pt x="1" y="10000"/>
                    <a:pt x="1" y="12329"/>
                  </a:cubicBezTo>
                  <a:lnTo>
                    <a:pt x="1" y="32058"/>
                  </a:lnTo>
                  <a:cubicBezTo>
                    <a:pt x="1" y="35440"/>
                    <a:pt x="2746" y="38185"/>
                    <a:pt x="6128" y="38185"/>
                  </a:cubicBezTo>
                  <a:lnTo>
                    <a:pt x="51052" y="38185"/>
                  </a:lnTo>
                  <a:cubicBezTo>
                    <a:pt x="54435" y="38185"/>
                    <a:pt x="57180" y="35440"/>
                    <a:pt x="57180" y="32058"/>
                  </a:cubicBezTo>
                  <a:lnTo>
                    <a:pt x="57180" y="12329"/>
                  </a:lnTo>
                  <a:cubicBezTo>
                    <a:pt x="57180"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4826500" y="1192725"/>
              <a:ext cx="1429500" cy="954650"/>
            </a:xfrm>
            <a:custGeom>
              <a:rect b="b" l="l" r="r" t="t"/>
              <a:pathLst>
                <a:path extrusionOk="0" h="38186" w="57180">
                  <a:moveTo>
                    <a:pt x="28553" y="1"/>
                  </a:moveTo>
                  <a:cubicBezTo>
                    <a:pt x="20906" y="1"/>
                    <a:pt x="12916" y="2182"/>
                    <a:pt x="3431" y="6839"/>
                  </a:cubicBezTo>
                  <a:cubicBezTo>
                    <a:pt x="1324" y="7868"/>
                    <a:pt x="0" y="10000"/>
                    <a:pt x="0" y="12329"/>
                  </a:cubicBezTo>
                  <a:lnTo>
                    <a:pt x="0" y="32058"/>
                  </a:lnTo>
                  <a:cubicBezTo>
                    <a:pt x="0" y="35440"/>
                    <a:pt x="2745" y="38185"/>
                    <a:pt x="6127" y="38185"/>
                  </a:cubicBezTo>
                  <a:lnTo>
                    <a:pt x="51052" y="38185"/>
                  </a:lnTo>
                  <a:cubicBezTo>
                    <a:pt x="54434" y="38185"/>
                    <a:pt x="57179" y="35440"/>
                    <a:pt x="57179" y="32058"/>
                  </a:cubicBezTo>
                  <a:lnTo>
                    <a:pt x="57179" y="12329"/>
                  </a:lnTo>
                  <a:cubicBezTo>
                    <a:pt x="57179" y="10000"/>
                    <a:pt x="55831" y="7868"/>
                    <a:pt x="53748" y="6839"/>
                  </a:cubicBezTo>
                  <a:cubicBezTo>
                    <a:pt x="44238" y="2182"/>
                    <a:pt x="36224" y="1"/>
                    <a:pt x="285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3805075" y="1192725"/>
              <a:ext cx="715075" cy="954650"/>
            </a:xfrm>
            <a:custGeom>
              <a:rect b="b" l="l" r="r" t="t"/>
              <a:pathLst>
                <a:path extrusionOk="0" h="38186" w="28603">
                  <a:moveTo>
                    <a:pt x="1" y="1"/>
                  </a:moveTo>
                  <a:lnTo>
                    <a:pt x="1" y="38185"/>
                  </a:lnTo>
                  <a:lnTo>
                    <a:pt x="22475" y="38185"/>
                  </a:lnTo>
                  <a:cubicBezTo>
                    <a:pt x="25858" y="38185"/>
                    <a:pt x="28603" y="35440"/>
                    <a:pt x="28603" y="32058"/>
                  </a:cubicBezTo>
                  <a:lnTo>
                    <a:pt x="28603" y="12329"/>
                  </a:lnTo>
                  <a:cubicBezTo>
                    <a:pt x="28603" y="10000"/>
                    <a:pt x="27255" y="7868"/>
                    <a:pt x="25171" y="6839"/>
                  </a:cubicBezTo>
                  <a:cubicBezTo>
                    <a:pt x="15662" y="2182"/>
                    <a:pt x="7672"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2723025" y="3250250"/>
              <a:ext cx="2164750" cy="1756075"/>
            </a:xfrm>
            <a:custGeom>
              <a:rect b="b" l="l" r="r" t="t"/>
              <a:pathLst>
                <a:path extrusionOk="0" h="70243" w="86590">
                  <a:moveTo>
                    <a:pt x="14706" y="0"/>
                  </a:moveTo>
                  <a:cubicBezTo>
                    <a:pt x="11323" y="0"/>
                    <a:pt x="8579" y="2745"/>
                    <a:pt x="8579" y="6127"/>
                  </a:cubicBezTo>
                  <a:cubicBezTo>
                    <a:pt x="8579" y="7475"/>
                    <a:pt x="7476" y="8578"/>
                    <a:pt x="6128" y="8578"/>
                  </a:cubicBezTo>
                  <a:cubicBezTo>
                    <a:pt x="2745" y="8578"/>
                    <a:pt x="0" y="11323"/>
                    <a:pt x="0" y="14705"/>
                  </a:cubicBezTo>
                  <a:lnTo>
                    <a:pt x="0" y="55537"/>
                  </a:lnTo>
                  <a:cubicBezTo>
                    <a:pt x="0" y="58919"/>
                    <a:pt x="2745" y="61664"/>
                    <a:pt x="6128" y="61664"/>
                  </a:cubicBezTo>
                  <a:cubicBezTo>
                    <a:pt x="7476" y="61664"/>
                    <a:pt x="8579" y="62767"/>
                    <a:pt x="8579" y="64115"/>
                  </a:cubicBezTo>
                  <a:cubicBezTo>
                    <a:pt x="8579" y="67497"/>
                    <a:pt x="11323" y="70242"/>
                    <a:pt x="14706" y="70242"/>
                  </a:cubicBezTo>
                  <a:lnTo>
                    <a:pt x="71885" y="70242"/>
                  </a:lnTo>
                  <a:cubicBezTo>
                    <a:pt x="75267" y="70242"/>
                    <a:pt x="78012" y="67497"/>
                    <a:pt x="78012" y="64115"/>
                  </a:cubicBezTo>
                  <a:cubicBezTo>
                    <a:pt x="78012" y="62767"/>
                    <a:pt x="79115" y="61664"/>
                    <a:pt x="80463" y="61664"/>
                  </a:cubicBezTo>
                  <a:cubicBezTo>
                    <a:pt x="83845" y="61664"/>
                    <a:pt x="86590" y="58919"/>
                    <a:pt x="86590" y="55537"/>
                  </a:cubicBezTo>
                  <a:lnTo>
                    <a:pt x="86590" y="14705"/>
                  </a:lnTo>
                  <a:cubicBezTo>
                    <a:pt x="86590" y="11323"/>
                    <a:pt x="83845" y="8578"/>
                    <a:pt x="80463" y="8578"/>
                  </a:cubicBezTo>
                  <a:cubicBezTo>
                    <a:pt x="79115" y="8578"/>
                    <a:pt x="78012" y="7475"/>
                    <a:pt x="78012" y="6127"/>
                  </a:cubicBezTo>
                  <a:cubicBezTo>
                    <a:pt x="78012" y="2745"/>
                    <a:pt x="75267" y="0"/>
                    <a:pt x="71885" y="0"/>
                  </a:cubicBez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1497575" y="2749650"/>
              <a:ext cx="612750" cy="2716200"/>
            </a:xfrm>
            <a:custGeom>
              <a:rect b="b" l="l" r="r" t="t"/>
              <a:pathLst>
                <a:path extrusionOk="0" h="108648" w="24510">
                  <a:moveTo>
                    <a:pt x="1" y="0"/>
                  </a:moveTo>
                  <a:lnTo>
                    <a:pt x="1" y="102521"/>
                  </a:lnTo>
                  <a:cubicBezTo>
                    <a:pt x="1" y="105903"/>
                    <a:pt x="2746" y="108648"/>
                    <a:pt x="6128" y="108648"/>
                  </a:cubicBezTo>
                  <a:lnTo>
                    <a:pt x="24510" y="108648"/>
                  </a:lnTo>
                  <a:lnTo>
                    <a:pt x="24510" y="0"/>
                  </a:ln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5500475" y="2749650"/>
              <a:ext cx="612125" cy="2716200"/>
            </a:xfrm>
            <a:custGeom>
              <a:rect b="b" l="l" r="r" t="t"/>
              <a:pathLst>
                <a:path extrusionOk="0" h="108648" w="24485">
                  <a:moveTo>
                    <a:pt x="1" y="0"/>
                  </a:moveTo>
                  <a:lnTo>
                    <a:pt x="1" y="108648"/>
                  </a:lnTo>
                  <a:lnTo>
                    <a:pt x="18358" y="108648"/>
                  </a:lnTo>
                  <a:cubicBezTo>
                    <a:pt x="21740" y="108648"/>
                    <a:pt x="24485" y="105903"/>
                    <a:pt x="24485" y="102521"/>
                  </a:cubicBezTo>
                  <a:lnTo>
                    <a:pt x="24485" y="0"/>
                  </a:ln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1190625" y="1871625"/>
              <a:ext cx="5228350" cy="919100"/>
            </a:xfrm>
            <a:custGeom>
              <a:rect b="b" l="l" r="r" t="t"/>
              <a:pathLst>
                <a:path extrusionOk="0" h="36764" w="209134">
                  <a:moveTo>
                    <a:pt x="6127" y="0"/>
                  </a:moveTo>
                  <a:cubicBezTo>
                    <a:pt x="2745" y="0"/>
                    <a:pt x="0" y="2745"/>
                    <a:pt x="0" y="6128"/>
                  </a:cubicBezTo>
                  <a:lnTo>
                    <a:pt x="0" y="30636"/>
                  </a:lnTo>
                  <a:cubicBezTo>
                    <a:pt x="0" y="34019"/>
                    <a:pt x="2745" y="36764"/>
                    <a:pt x="6127" y="36764"/>
                  </a:cubicBezTo>
                  <a:lnTo>
                    <a:pt x="203006" y="36764"/>
                  </a:lnTo>
                  <a:cubicBezTo>
                    <a:pt x="206388" y="36764"/>
                    <a:pt x="209133" y="34019"/>
                    <a:pt x="209133" y="30636"/>
                  </a:cubicBezTo>
                  <a:lnTo>
                    <a:pt x="209133" y="6128"/>
                  </a:lnTo>
                  <a:cubicBezTo>
                    <a:pt x="209133" y="2745"/>
                    <a:pt x="206388" y="0"/>
                    <a:pt x="2030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3805075" y="238125"/>
              <a:ext cx="480400" cy="959525"/>
            </a:xfrm>
            <a:custGeom>
              <a:rect b="b" l="l" r="r" t="t"/>
              <a:pathLst>
                <a:path extrusionOk="0" h="38381" w="19216">
                  <a:moveTo>
                    <a:pt x="1" y="0"/>
                  </a:moveTo>
                  <a:lnTo>
                    <a:pt x="1" y="38381"/>
                  </a:lnTo>
                  <a:cubicBezTo>
                    <a:pt x="10589" y="38381"/>
                    <a:pt x="19216" y="29778"/>
                    <a:pt x="19216" y="19190"/>
                  </a:cubicBezTo>
                  <a:cubicBezTo>
                    <a:pt x="19216" y="8603"/>
                    <a:pt x="10589" y="0"/>
                    <a:pt x="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3805075" y="1871625"/>
              <a:ext cx="2613900" cy="919100"/>
            </a:xfrm>
            <a:custGeom>
              <a:rect b="b" l="l" r="r" t="t"/>
              <a:pathLst>
                <a:path extrusionOk="0" h="36764" w="104556">
                  <a:moveTo>
                    <a:pt x="1" y="0"/>
                  </a:moveTo>
                  <a:lnTo>
                    <a:pt x="1" y="36764"/>
                  </a:lnTo>
                  <a:lnTo>
                    <a:pt x="98428" y="36764"/>
                  </a:lnTo>
                  <a:cubicBezTo>
                    <a:pt x="101810" y="36764"/>
                    <a:pt x="104555" y="34019"/>
                    <a:pt x="104555" y="30636"/>
                  </a:cubicBezTo>
                  <a:lnTo>
                    <a:pt x="104555" y="6128"/>
                  </a:lnTo>
                  <a:cubicBezTo>
                    <a:pt x="104555" y="2745"/>
                    <a:pt x="101810" y="0"/>
                    <a:pt x="984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3805075" y="3250250"/>
              <a:ext cx="1082700" cy="1756075"/>
            </a:xfrm>
            <a:custGeom>
              <a:rect b="b" l="l" r="r" t="t"/>
              <a:pathLst>
                <a:path extrusionOk="0" h="70243" w="43308">
                  <a:moveTo>
                    <a:pt x="1" y="0"/>
                  </a:moveTo>
                  <a:lnTo>
                    <a:pt x="1" y="70242"/>
                  </a:lnTo>
                  <a:lnTo>
                    <a:pt x="28603" y="70242"/>
                  </a:lnTo>
                  <a:cubicBezTo>
                    <a:pt x="31985" y="70242"/>
                    <a:pt x="34730" y="67497"/>
                    <a:pt x="34730" y="64115"/>
                  </a:cubicBezTo>
                  <a:cubicBezTo>
                    <a:pt x="34730" y="62767"/>
                    <a:pt x="35833" y="61664"/>
                    <a:pt x="37181" y="61664"/>
                  </a:cubicBezTo>
                  <a:cubicBezTo>
                    <a:pt x="40563" y="61664"/>
                    <a:pt x="43308" y="58919"/>
                    <a:pt x="43308" y="55537"/>
                  </a:cubicBezTo>
                  <a:lnTo>
                    <a:pt x="43308" y="14705"/>
                  </a:lnTo>
                  <a:cubicBezTo>
                    <a:pt x="43308" y="11323"/>
                    <a:pt x="40563" y="8578"/>
                    <a:pt x="37181" y="8578"/>
                  </a:cubicBezTo>
                  <a:cubicBezTo>
                    <a:pt x="35833" y="8578"/>
                    <a:pt x="34730" y="7475"/>
                    <a:pt x="34730" y="6127"/>
                  </a:cubicBezTo>
                  <a:cubicBezTo>
                    <a:pt x="34730" y="2745"/>
                    <a:pt x="31985" y="0"/>
                    <a:pt x="28603" y="0"/>
                  </a:cubicBez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0" name="Google Shape;990;p56"/>
          <p:cNvPicPr preferRelativeResize="0"/>
          <p:nvPr/>
        </p:nvPicPr>
        <p:blipFill>
          <a:blip r:embed="rId3">
            <a:alphaModFix/>
          </a:blip>
          <a:stretch>
            <a:fillRect/>
          </a:stretch>
        </p:blipFill>
        <p:spPr>
          <a:xfrm>
            <a:off x="0" y="2923775"/>
            <a:ext cx="4437801" cy="1120475"/>
          </a:xfrm>
          <a:prstGeom prst="rect">
            <a:avLst/>
          </a:prstGeom>
          <a:noFill/>
          <a:ln>
            <a:noFill/>
          </a:ln>
        </p:spPr>
      </p:pic>
      <p:pic>
        <p:nvPicPr>
          <p:cNvPr id="991" name="Google Shape;991;p56"/>
          <p:cNvPicPr preferRelativeResize="0"/>
          <p:nvPr/>
        </p:nvPicPr>
        <p:blipFill>
          <a:blip r:embed="rId4">
            <a:alphaModFix/>
          </a:blip>
          <a:stretch>
            <a:fillRect/>
          </a:stretch>
        </p:blipFill>
        <p:spPr>
          <a:xfrm>
            <a:off x="4668500" y="3116825"/>
            <a:ext cx="4187099" cy="36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5" name="Shape 995"/>
        <p:cNvGrpSpPr/>
        <p:nvPr/>
      </p:nvGrpSpPr>
      <p:grpSpPr>
        <a:xfrm>
          <a:off x="0" y="0"/>
          <a:ext cx="0" cy="0"/>
          <a:chOff x="0" y="0"/>
          <a:chExt cx="0" cy="0"/>
        </a:xfrm>
      </p:grpSpPr>
      <p:sp>
        <p:nvSpPr>
          <p:cNvPr id="996" name="Google Shape;996;p5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a:t>
            </a:r>
            <a:r>
              <a:rPr lang="en">
                <a:solidFill>
                  <a:schemeClr val="accent1"/>
                </a:solidFill>
              </a:rPr>
              <a:t>Textual Embedding layer</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997" name="Google Shape;997;p57"/>
          <p:cNvSpPr/>
          <p:nvPr/>
        </p:nvSpPr>
        <p:spPr>
          <a:xfrm>
            <a:off x="4370884" y="1159429"/>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 name="Google Shape;998;p57"/>
          <p:cNvGrpSpPr/>
          <p:nvPr/>
        </p:nvGrpSpPr>
        <p:grpSpPr>
          <a:xfrm>
            <a:off x="4560659" y="1328829"/>
            <a:ext cx="404685" cy="445455"/>
            <a:chOff x="1425275" y="238125"/>
            <a:chExt cx="4749825" cy="5228350"/>
          </a:xfrm>
        </p:grpSpPr>
        <p:sp>
          <p:nvSpPr>
            <p:cNvPr id="999" name="Google Shape;999;p57"/>
            <p:cNvSpPr/>
            <p:nvPr/>
          </p:nvSpPr>
          <p:spPr>
            <a:xfrm>
              <a:off x="5377325" y="2464125"/>
              <a:ext cx="694850" cy="306375"/>
            </a:xfrm>
            <a:custGeom>
              <a:rect b="b" l="l" r="r" t="t"/>
              <a:pathLst>
                <a:path extrusionOk="0" h="12255" w="27794">
                  <a:moveTo>
                    <a:pt x="6128" y="0"/>
                  </a:moveTo>
                  <a:cubicBezTo>
                    <a:pt x="2745" y="0"/>
                    <a:pt x="0" y="2745"/>
                    <a:pt x="0" y="6128"/>
                  </a:cubicBezTo>
                  <a:cubicBezTo>
                    <a:pt x="0" y="9510"/>
                    <a:pt x="2745" y="12255"/>
                    <a:pt x="6128" y="12255"/>
                  </a:cubicBezTo>
                  <a:lnTo>
                    <a:pt x="21666" y="12255"/>
                  </a:lnTo>
                  <a:cubicBezTo>
                    <a:pt x="25048" y="12255"/>
                    <a:pt x="27793" y="9510"/>
                    <a:pt x="27793" y="6128"/>
                  </a:cubicBezTo>
                  <a:cubicBezTo>
                    <a:pt x="27793" y="2745"/>
                    <a:pt x="25048" y="0"/>
                    <a:pt x="2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2282475" y="238125"/>
              <a:ext cx="2748675" cy="2226025"/>
            </a:xfrm>
            <a:custGeom>
              <a:rect b="b" l="l" r="r" t="t"/>
              <a:pathLst>
                <a:path extrusionOk="0" h="89041" w="109947">
                  <a:moveTo>
                    <a:pt x="6128" y="0"/>
                  </a:moveTo>
                  <a:cubicBezTo>
                    <a:pt x="2746" y="0"/>
                    <a:pt x="1" y="2745"/>
                    <a:pt x="1" y="6127"/>
                  </a:cubicBezTo>
                  <a:lnTo>
                    <a:pt x="1" y="82913"/>
                  </a:lnTo>
                  <a:cubicBezTo>
                    <a:pt x="1" y="86295"/>
                    <a:pt x="2746" y="89040"/>
                    <a:pt x="6128" y="89040"/>
                  </a:cubicBezTo>
                  <a:lnTo>
                    <a:pt x="103820" y="89040"/>
                  </a:lnTo>
                  <a:cubicBezTo>
                    <a:pt x="107202" y="89040"/>
                    <a:pt x="109947" y="86295"/>
                    <a:pt x="109947" y="82913"/>
                  </a:cubicBezTo>
                  <a:lnTo>
                    <a:pt x="109947" y="6127"/>
                  </a:lnTo>
                  <a:cubicBezTo>
                    <a:pt x="109947" y="2745"/>
                    <a:pt x="107202" y="0"/>
                    <a:pt x="103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3655575" y="238125"/>
              <a:ext cx="1375575" cy="2226025"/>
            </a:xfrm>
            <a:custGeom>
              <a:rect b="b" l="l" r="r" t="t"/>
              <a:pathLst>
                <a:path extrusionOk="0" h="89041" w="55023">
                  <a:moveTo>
                    <a:pt x="1" y="0"/>
                  </a:moveTo>
                  <a:lnTo>
                    <a:pt x="1" y="89040"/>
                  </a:lnTo>
                  <a:lnTo>
                    <a:pt x="48896" y="89040"/>
                  </a:lnTo>
                  <a:cubicBezTo>
                    <a:pt x="52278" y="89040"/>
                    <a:pt x="55023" y="86295"/>
                    <a:pt x="55023" y="82913"/>
                  </a:cubicBezTo>
                  <a:lnTo>
                    <a:pt x="55023" y="6127"/>
                  </a:lnTo>
                  <a:cubicBezTo>
                    <a:pt x="55023" y="2745"/>
                    <a:pt x="52278" y="0"/>
                    <a:pt x="48896" y="0"/>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1425275" y="2770475"/>
              <a:ext cx="4463075" cy="2696000"/>
            </a:xfrm>
            <a:custGeom>
              <a:rect b="b" l="l" r="r" t="t"/>
              <a:pathLst>
                <a:path extrusionOk="0" h="107840" w="178523">
                  <a:moveTo>
                    <a:pt x="28308" y="1"/>
                  </a:moveTo>
                  <a:lnTo>
                    <a:pt x="28308" y="25"/>
                  </a:lnTo>
                  <a:cubicBezTo>
                    <a:pt x="28272" y="25"/>
                    <a:pt x="28235" y="24"/>
                    <a:pt x="28198" y="24"/>
                  </a:cubicBezTo>
                  <a:cubicBezTo>
                    <a:pt x="25569" y="24"/>
                    <a:pt x="23151" y="1753"/>
                    <a:pt x="22353" y="4388"/>
                  </a:cubicBezTo>
                  <a:lnTo>
                    <a:pt x="270" y="79189"/>
                  </a:lnTo>
                  <a:cubicBezTo>
                    <a:pt x="99" y="79752"/>
                    <a:pt x="1" y="80341"/>
                    <a:pt x="1" y="80929"/>
                  </a:cubicBezTo>
                  <a:lnTo>
                    <a:pt x="1" y="101712"/>
                  </a:lnTo>
                  <a:cubicBezTo>
                    <a:pt x="1" y="105094"/>
                    <a:pt x="2746" y="107839"/>
                    <a:pt x="6128" y="107839"/>
                  </a:cubicBezTo>
                  <a:lnTo>
                    <a:pt x="172396" y="107839"/>
                  </a:lnTo>
                  <a:cubicBezTo>
                    <a:pt x="175778" y="107839"/>
                    <a:pt x="178523" y="105094"/>
                    <a:pt x="178523" y="101712"/>
                  </a:cubicBezTo>
                  <a:lnTo>
                    <a:pt x="178523" y="80929"/>
                  </a:lnTo>
                  <a:cubicBezTo>
                    <a:pt x="178523" y="80341"/>
                    <a:pt x="178425" y="79752"/>
                    <a:pt x="178278" y="79189"/>
                  </a:cubicBezTo>
                  <a:lnTo>
                    <a:pt x="156171" y="4388"/>
                  </a:lnTo>
                  <a:cubicBezTo>
                    <a:pt x="155362" y="1618"/>
                    <a:pt x="149995" y="1"/>
                    <a:pt x="149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3655575" y="2770475"/>
              <a:ext cx="2232775" cy="2696000"/>
            </a:xfrm>
            <a:custGeom>
              <a:rect b="b" l="l" r="r" t="t"/>
              <a:pathLst>
                <a:path extrusionOk="0" h="107840" w="89311">
                  <a:moveTo>
                    <a:pt x="1" y="1"/>
                  </a:moveTo>
                  <a:lnTo>
                    <a:pt x="1" y="107839"/>
                  </a:lnTo>
                  <a:lnTo>
                    <a:pt x="83184" y="107839"/>
                  </a:lnTo>
                  <a:cubicBezTo>
                    <a:pt x="86566" y="107839"/>
                    <a:pt x="89311" y="105094"/>
                    <a:pt x="89311" y="101712"/>
                  </a:cubicBezTo>
                  <a:lnTo>
                    <a:pt x="89311" y="80929"/>
                  </a:lnTo>
                  <a:cubicBezTo>
                    <a:pt x="89311" y="80341"/>
                    <a:pt x="89213" y="79752"/>
                    <a:pt x="89066" y="79189"/>
                  </a:cubicBezTo>
                  <a:lnTo>
                    <a:pt x="66959" y="4388"/>
                  </a:lnTo>
                  <a:cubicBezTo>
                    <a:pt x="66150" y="1618"/>
                    <a:pt x="60783" y="1"/>
                    <a:pt x="607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2325975" y="2894250"/>
              <a:ext cx="2661675" cy="917875"/>
            </a:xfrm>
            <a:custGeom>
              <a:rect b="b" l="l" r="r" t="t"/>
              <a:pathLst>
                <a:path extrusionOk="0" h="36715" w="106467">
                  <a:moveTo>
                    <a:pt x="1" y="1"/>
                  </a:moveTo>
                  <a:cubicBezTo>
                    <a:pt x="8162" y="21470"/>
                    <a:pt x="28921" y="36715"/>
                    <a:pt x="53234" y="36715"/>
                  </a:cubicBezTo>
                  <a:cubicBezTo>
                    <a:pt x="77547" y="36715"/>
                    <a:pt x="98305" y="21470"/>
                    <a:pt x="106467" y="1"/>
                  </a:cubicBezTo>
                  <a:close/>
                  <a:moveTo>
                    <a:pt x="1"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1629325" y="2157750"/>
              <a:ext cx="4055600" cy="919125"/>
            </a:xfrm>
            <a:custGeom>
              <a:rect b="b" l="l" r="r" t="t"/>
              <a:pathLst>
                <a:path extrusionOk="0" h="36765" w="162224">
                  <a:moveTo>
                    <a:pt x="9804" y="1"/>
                  </a:moveTo>
                  <a:cubicBezTo>
                    <a:pt x="4387" y="1"/>
                    <a:pt x="0" y="4413"/>
                    <a:pt x="0" y="9804"/>
                  </a:cubicBezTo>
                  <a:lnTo>
                    <a:pt x="0" y="26961"/>
                  </a:lnTo>
                  <a:cubicBezTo>
                    <a:pt x="0" y="32377"/>
                    <a:pt x="4387" y="36764"/>
                    <a:pt x="9804" y="36764"/>
                  </a:cubicBezTo>
                  <a:lnTo>
                    <a:pt x="152420" y="36764"/>
                  </a:lnTo>
                  <a:cubicBezTo>
                    <a:pt x="157812" y="36764"/>
                    <a:pt x="162224" y="32377"/>
                    <a:pt x="162224" y="26961"/>
                  </a:cubicBezTo>
                  <a:lnTo>
                    <a:pt x="162224" y="9804"/>
                  </a:lnTo>
                  <a:cubicBezTo>
                    <a:pt x="162224" y="4413"/>
                    <a:pt x="157812" y="1"/>
                    <a:pt x="152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5868725" y="2147950"/>
              <a:ext cx="306375" cy="938725"/>
            </a:xfrm>
            <a:custGeom>
              <a:rect b="b" l="l" r="r" t="t"/>
              <a:pathLst>
                <a:path extrusionOk="0" h="37549" w="12255">
                  <a:moveTo>
                    <a:pt x="6128" y="1"/>
                  </a:moveTo>
                  <a:cubicBezTo>
                    <a:pt x="2745" y="1"/>
                    <a:pt x="0" y="2746"/>
                    <a:pt x="0" y="6128"/>
                  </a:cubicBezTo>
                  <a:lnTo>
                    <a:pt x="0" y="31421"/>
                  </a:lnTo>
                  <a:cubicBezTo>
                    <a:pt x="0" y="34803"/>
                    <a:pt x="2745" y="37548"/>
                    <a:pt x="6128" y="37548"/>
                  </a:cubicBezTo>
                  <a:cubicBezTo>
                    <a:pt x="9510" y="37548"/>
                    <a:pt x="12255" y="34803"/>
                    <a:pt x="12255" y="31421"/>
                  </a:cubicBezTo>
                  <a:lnTo>
                    <a:pt x="12255" y="6128"/>
                  </a:lnTo>
                  <a:cubicBezTo>
                    <a:pt x="12255" y="2746"/>
                    <a:pt x="9510" y="1"/>
                    <a:pt x="6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3044100" y="850825"/>
              <a:ext cx="1225450" cy="306400"/>
            </a:xfrm>
            <a:custGeom>
              <a:rect b="b" l="l" r="r" t="t"/>
              <a:pathLst>
                <a:path extrusionOk="0" h="12256" w="49018">
                  <a:moveTo>
                    <a:pt x="6127" y="1"/>
                  </a:moveTo>
                  <a:cubicBezTo>
                    <a:pt x="2745" y="1"/>
                    <a:pt x="0" y="2746"/>
                    <a:pt x="0" y="6128"/>
                  </a:cubicBezTo>
                  <a:cubicBezTo>
                    <a:pt x="0" y="9510"/>
                    <a:pt x="2745" y="12255"/>
                    <a:pt x="6127" y="12255"/>
                  </a:cubicBezTo>
                  <a:lnTo>
                    <a:pt x="42890" y="12255"/>
                  </a:lnTo>
                  <a:cubicBezTo>
                    <a:pt x="46273" y="12255"/>
                    <a:pt x="49018" y="9510"/>
                    <a:pt x="49018" y="6128"/>
                  </a:cubicBezTo>
                  <a:cubicBezTo>
                    <a:pt x="49018" y="2746"/>
                    <a:pt x="46273" y="1"/>
                    <a:pt x="42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2890900" y="1463550"/>
              <a:ext cx="1531825" cy="306375"/>
            </a:xfrm>
            <a:custGeom>
              <a:rect b="b" l="l" r="r" t="t"/>
              <a:pathLst>
                <a:path extrusionOk="0" h="12255" w="61273">
                  <a:moveTo>
                    <a:pt x="6128" y="1"/>
                  </a:moveTo>
                  <a:cubicBezTo>
                    <a:pt x="2746" y="1"/>
                    <a:pt x="1" y="2746"/>
                    <a:pt x="1" y="6128"/>
                  </a:cubicBezTo>
                  <a:cubicBezTo>
                    <a:pt x="1" y="9510"/>
                    <a:pt x="2746" y="12255"/>
                    <a:pt x="6128" y="12255"/>
                  </a:cubicBezTo>
                  <a:lnTo>
                    <a:pt x="55146" y="12255"/>
                  </a:lnTo>
                  <a:cubicBezTo>
                    <a:pt x="58528" y="12255"/>
                    <a:pt x="61273" y="9510"/>
                    <a:pt x="61273" y="6128"/>
                  </a:cubicBezTo>
                  <a:cubicBezTo>
                    <a:pt x="61273" y="2746"/>
                    <a:pt x="58528" y="1"/>
                    <a:pt x="55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2890900" y="4118475"/>
              <a:ext cx="306400" cy="306375"/>
            </a:xfrm>
            <a:custGeom>
              <a:rect b="b" l="l" r="r" t="t"/>
              <a:pathLst>
                <a:path extrusionOk="0" h="12255" w="12256">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3503625"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6" y="0"/>
                    <a:pt x="1" y="2770"/>
                    <a:pt x="1" y="6127"/>
                  </a:cubicBezTo>
                  <a:cubicBezTo>
                    <a:pt x="1" y="9509"/>
                    <a:pt x="2746" y="12254"/>
                    <a:pt x="6128" y="12254"/>
                  </a:cubicBezTo>
                  <a:close/>
                  <a:moveTo>
                    <a:pt x="6128"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4116350" y="4118475"/>
              <a:ext cx="306375" cy="306375"/>
            </a:xfrm>
            <a:custGeom>
              <a:rect b="b" l="l" r="r" t="t"/>
              <a:pathLst>
                <a:path extrusionOk="0" h="12255" w="12255">
                  <a:moveTo>
                    <a:pt x="6128" y="12254"/>
                  </a:moveTo>
                  <a:cubicBezTo>
                    <a:pt x="9510" y="12254"/>
                    <a:pt x="12255" y="9509"/>
                    <a:pt x="12255" y="6127"/>
                  </a:cubicBezTo>
                  <a:cubicBezTo>
                    <a:pt x="12255" y="2770"/>
                    <a:pt x="9510" y="0"/>
                    <a:pt x="6128" y="0"/>
                  </a:cubicBezTo>
                  <a:cubicBezTo>
                    <a:pt x="2745" y="0"/>
                    <a:pt x="0" y="2770"/>
                    <a:pt x="0" y="6127"/>
                  </a:cubicBezTo>
                  <a:cubicBezTo>
                    <a:pt x="0" y="9509"/>
                    <a:pt x="2745" y="12254"/>
                    <a:pt x="6128" y="12254"/>
                  </a:cubicBezTo>
                  <a:close/>
                  <a:moveTo>
                    <a:pt x="6128"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4729075" y="4118475"/>
              <a:ext cx="306375" cy="306375"/>
            </a:xfrm>
            <a:custGeom>
              <a:rect b="b" l="l" r="r" t="t"/>
              <a:pathLst>
                <a:path extrusionOk="0" h="12255" w="12255">
                  <a:moveTo>
                    <a:pt x="6127" y="12254"/>
                  </a:moveTo>
                  <a:cubicBezTo>
                    <a:pt x="9510" y="12254"/>
                    <a:pt x="12255" y="9509"/>
                    <a:pt x="12255" y="6127"/>
                  </a:cubicBezTo>
                  <a:cubicBezTo>
                    <a:pt x="12255" y="2770"/>
                    <a:pt x="9510" y="0"/>
                    <a:pt x="6127" y="0"/>
                  </a:cubicBezTo>
                  <a:cubicBezTo>
                    <a:pt x="2745" y="0"/>
                    <a:pt x="0" y="2770"/>
                    <a:pt x="0" y="6127"/>
                  </a:cubicBezTo>
                  <a:cubicBezTo>
                    <a:pt x="0" y="9509"/>
                    <a:pt x="2745" y="12254"/>
                    <a:pt x="6127" y="12254"/>
                  </a:cubicBezTo>
                  <a:close/>
                  <a:moveTo>
                    <a:pt x="6127" y="12254"/>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2890900" y="4741600"/>
              <a:ext cx="306400" cy="306375"/>
            </a:xfrm>
            <a:custGeom>
              <a:rect b="b" l="l" r="r" t="t"/>
              <a:pathLst>
                <a:path extrusionOk="0" h="12255" w="12256">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3503625"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6" y="0"/>
                    <a:pt x="1" y="2745"/>
                    <a:pt x="1" y="6128"/>
                  </a:cubicBezTo>
                  <a:cubicBezTo>
                    <a:pt x="1" y="9510"/>
                    <a:pt x="2746" y="12255"/>
                    <a:pt x="6128" y="12255"/>
                  </a:cubicBezTo>
                  <a:close/>
                  <a:moveTo>
                    <a:pt x="6128"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4116350" y="4741600"/>
              <a:ext cx="306375" cy="306375"/>
            </a:xfrm>
            <a:custGeom>
              <a:rect b="b" l="l" r="r" t="t"/>
              <a:pathLst>
                <a:path extrusionOk="0" h="12255" w="12255">
                  <a:moveTo>
                    <a:pt x="6128" y="12255"/>
                  </a:moveTo>
                  <a:cubicBezTo>
                    <a:pt x="9510" y="12255"/>
                    <a:pt x="12255" y="9510"/>
                    <a:pt x="12255" y="6128"/>
                  </a:cubicBezTo>
                  <a:cubicBezTo>
                    <a:pt x="12255" y="2745"/>
                    <a:pt x="9510" y="0"/>
                    <a:pt x="6128" y="0"/>
                  </a:cubicBezTo>
                  <a:cubicBezTo>
                    <a:pt x="2745" y="0"/>
                    <a:pt x="0" y="2745"/>
                    <a:pt x="0" y="6128"/>
                  </a:cubicBezTo>
                  <a:cubicBezTo>
                    <a:pt x="0" y="9510"/>
                    <a:pt x="2745" y="12255"/>
                    <a:pt x="6128" y="12255"/>
                  </a:cubicBezTo>
                  <a:close/>
                  <a:moveTo>
                    <a:pt x="6128"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4729075" y="4741600"/>
              <a:ext cx="306375" cy="306375"/>
            </a:xfrm>
            <a:custGeom>
              <a:rect b="b" l="l" r="r" t="t"/>
              <a:pathLst>
                <a:path extrusionOk="0" h="12255" w="12255">
                  <a:moveTo>
                    <a:pt x="6127" y="12255"/>
                  </a:moveTo>
                  <a:cubicBezTo>
                    <a:pt x="9510" y="12255"/>
                    <a:pt x="12255" y="9510"/>
                    <a:pt x="12255" y="6128"/>
                  </a:cubicBezTo>
                  <a:cubicBezTo>
                    <a:pt x="12255" y="2745"/>
                    <a:pt x="9510" y="0"/>
                    <a:pt x="6127" y="0"/>
                  </a:cubicBezTo>
                  <a:cubicBezTo>
                    <a:pt x="2745" y="0"/>
                    <a:pt x="0" y="2745"/>
                    <a:pt x="0" y="6128"/>
                  </a:cubicBezTo>
                  <a:cubicBezTo>
                    <a:pt x="0" y="9510"/>
                    <a:pt x="2745" y="12255"/>
                    <a:pt x="6127" y="12255"/>
                  </a:cubicBezTo>
                  <a:close/>
                  <a:moveTo>
                    <a:pt x="6127" y="12255"/>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2278200" y="4118475"/>
              <a:ext cx="306375" cy="306375"/>
            </a:xfrm>
            <a:custGeom>
              <a:rect b="b" l="l" r="r" t="t"/>
              <a:pathLst>
                <a:path extrusionOk="0" h="12255" w="12255">
                  <a:moveTo>
                    <a:pt x="6127" y="12254"/>
                  </a:moveTo>
                  <a:cubicBezTo>
                    <a:pt x="9509" y="12254"/>
                    <a:pt x="12254" y="9509"/>
                    <a:pt x="12254" y="6127"/>
                  </a:cubicBezTo>
                  <a:cubicBezTo>
                    <a:pt x="12254" y="2770"/>
                    <a:pt x="9509" y="0"/>
                    <a:pt x="6127" y="0"/>
                  </a:cubicBezTo>
                  <a:cubicBezTo>
                    <a:pt x="2745" y="0"/>
                    <a:pt x="0" y="2770"/>
                    <a:pt x="0" y="6127"/>
                  </a:cubicBezTo>
                  <a:cubicBezTo>
                    <a:pt x="0" y="9509"/>
                    <a:pt x="2745" y="12254"/>
                    <a:pt x="6127" y="12254"/>
                  </a:cubicBezTo>
                  <a:close/>
                  <a:moveTo>
                    <a:pt x="6127" y="12254"/>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2278200" y="4741600"/>
              <a:ext cx="306375" cy="306375"/>
            </a:xfrm>
            <a:custGeom>
              <a:rect b="b" l="l" r="r" t="t"/>
              <a:pathLst>
                <a:path extrusionOk="0" h="12255" w="12255">
                  <a:moveTo>
                    <a:pt x="6127" y="12255"/>
                  </a:moveTo>
                  <a:cubicBezTo>
                    <a:pt x="9509" y="12255"/>
                    <a:pt x="12254" y="9510"/>
                    <a:pt x="12254" y="6128"/>
                  </a:cubicBezTo>
                  <a:cubicBezTo>
                    <a:pt x="12254" y="2745"/>
                    <a:pt x="9509" y="0"/>
                    <a:pt x="6127" y="0"/>
                  </a:cubicBezTo>
                  <a:cubicBezTo>
                    <a:pt x="2745" y="0"/>
                    <a:pt x="0" y="2745"/>
                    <a:pt x="0" y="6128"/>
                  </a:cubicBezTo>
                  <a:cubicBezTo>
                    <a:pt x="0" y="9510"/>
                    <a:pt x="2745" y="12255"/>
                    <a:pt x="6127" y="12255"/>
                  </a:cubicBezTo>
                  <a:close/>
                  <a:moveTo>
                    <a:pt x="6127" y="12255"/>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3655575" y="4741600"/>
              <a:ext cx="154425" cy="306375"/>
            </a:xfrm>
            <a:custGeom>
              <a:rect b="b" l="l" r="r" t="t"/>
              <a:pathLst>
                <a:path extrusionOk="0" h="12255" w="6177">
                  <a:moveTo>
                    <a:pt x="50" y="0"/>
                  </a:moveTo>
                  <a:cubicBezTo>
                    <a:pt x="25" y="0"/>
                    <a:pt x="25" y="0"/>
                    <a:pt x="1" y="0"/>
                  </a:cubicBezTo>
                  <a:lnTo>
                    <a:pt x="1" y="12255"/>
                  </a:lnTo>
                  <a:cubicBezTo>
                    <a:pt x="25" y="12255"/>
                    <a:pt x="25" y="12255"/>
                    <a:pt x="50" y="12255"/>
                  </a:cubicBezTo>
                  <a:cubicBezTo>
                    <a:pt x="3432" y="12255"/>
                    <a:pt x="6177" y="9510"/>
                    <a:pt x="6177" y="6128"/>
                  </a:cubicBezTo>
                  <a:cubicBezTo>
                    <a:pt x="6177" y="2745"/>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3655575" y="4118475"/>
              <a:ext cx="154425" cy="306375"/>
            </a:xfrm>
            <a:custGeom>
              <a:rect b="b" l="l" r="r" t="t"/>
              <a:pathLst>
                <a:path extrusionOk="0" h="12255" w="6177">
                  <a:moveTo>
                    <a:pt x="50" y="0"/>
                  </a:moveTo>
                  <a:cubicBezTo>
                    <a:pt x="25" y="0"/>
                    <a:pt x="25" y="0"/>
                    <a:pt x="1" y="0"/>
                  </a:cubicBezTo>
                  <a:lnTo>
                    <a:pt x="1" y="12254"/>
                  </a:lnTo>
                  <a:cubicBezTo>
                    <a:pt x="25" y="12254"/>
                    <a:pt x="25" y="12254"/>
                    <a:pt x="50" y="12254"/>
                  </a:cubicBezTo>
                  <a:cubicBezTo>
                    <a:pt x="3432" y="12254"/>
                    <a:pt x="6177" y="9509"/>
                    <a:pt x="6177" y="6127"/>
                  </a:cubicBezTo>
                  <a:cubicBezTo>
                    <a:pt x="6177" y="2770"/>
                    <a:pt x="3432" y="0"/>
                    <a:pt x="50" y="0"/>
                  </a:cubicBezTo>
                  <a:close/>
                  <a:moveTo>
                    <a:pt x="50" y="0"/>
                  </a:move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3655575" y="2894250"/>
              <a:ext cx="1332075" cy="917875"/>
            </a:xfrm>
            <a:custGeom>
              <a:rect b="b" l="l" r="r" t="t"/>
              <a:pathLst>
                <a:path extrusionOk="0" h="36715" w="53283">
                  <a:moveTo>
                    <a:pt x="1" y="1"/>
                  </a:moveTo>
                  <a:lnTo>
                    <a:pt x="1" y="36715"/>
                  </a:lnTo>
                  <a:lnTo>
                    <a:pt x="50" y="36715"/>
                  </a:lnTo>
                  <a:cubicBezTo>
                    <a:pt x="24363" y="36715"/>
                    <a:pt x="45121" y="21470"/>
                    <a:pt x="53283" y="1"/>
                  </a:cubicBezTo>
                  <a:close/>
                  <a:moveTo>
                    <a:pt x="1" y="1"/>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3655575" y="2157750"/>
              <a:ext cx="2029350" cy="919125"/>
            </a:xfrm>
            <a:custGeom>
              <a:rect b="b" l="l" r="r" t="t"/>
              <a:pathLst>
                <a:path extrusionOk="0" h="36765" w="81174">
                  <a:moveTo>
                    <a:pt x="1" y="1"/>
                  </a:moveTo>
                  <a:lnTo>
                    <a:pt x="1" y="36764"/>
                  </a:lnTo>
                  <a:lnTo>
                    <a:pt x="71370" y="36764"/>
                  </a:lnTo>
                  <a:cubicBezTo>
                    <a:pt x="76762" y="36764"/>
                    <a:pt x="81174" y="32377"/>
                    <a:pt x="81174" y="26961"/>
                  </a:cubicBezTo>
                  <a:lnTo>
                    <a:pt x="81174" y="9804"/>
                  </a:lnTo>
                  <a:cubicBezTo>
                    <a:pt x="81174" y="4413"/>
                    <a:pt x="76762" y="1"/>
                    <a:pt x="7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3655575" y="1463550"/>
              <a:ext cx="767150" cy="306375"/>
            </a:xfrm>
            <a:custGeom>
              <a:rect b="b" l="l" r="r" t="t"/>
              <a:pathLst>
                <a:path extrusionOk="0" h="12255" w="30686">
                  <a:moveTo>
                    <a:pt x="1" y="1"/>
                  </a:moveTo>
                  <a:lnTo>
                    <a:pt x="1" y="12255"/>
                  </a:lnTo>
                  <a:lnTo>
                    <a:pt x="24559" y="12255"/>
                  </a:lnTo>
                  <a:cubicBezTo>
                    <a:pt x="27941" y="12255"/>
                    <a:pt x="30686" y="9510"/>
                    <a:pt x="30686" y="6128"/>
                  </a:cubicBezTo>
                  <a:cubicBezTo>
                    <a:pt x="30686" y="2746"/>
                    <a:pt x="27941" y="1"/>
                    <a:pt x="245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3655575" y="850825"/>
              <a:ext cx="613975" cy="306400"/>
            </a:xfrm>
            <a:custGeom>
              <a:rect b="b" l="l" r="r" t="t"/>
              <a:pathLst>
                <a:path extrusionOk="0" h="12256" w="24559">
                  <a:moveTo>
                    <a:pt x="1" y="1"/>
                  </a:moveTo>
                  <a:lnTo>
                    <a:pt x="1" y="12255"/>
                  </a:lnTo>
                  <a:lnTo>
                    <a:pt x="18431" y="12255"/>
                  </a:lnTo>
                  <a:cubicBezTo>
                    <a:pt x="21814" y="12255"/>
                    <a:pt x="24559" y="9510"/>
                    <a:pt x="24559" y="6128"/>
                  </a:cubicBezTo>
                  <a:cubicBezTo>
                    <a:pt x="24559" y="2746"/>
                    <a:pt x="21814" y="1"/>
                    <a:pt x="184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5" name="Google Shape;1025;p57"/>
          <p:cNvPicPr preferRelativeResize="0"/>
          <p:nvPr/>
        </p:nvPicPr>
        <p:blipFill>
          <a:blip r:embed="rId3">
            <a:alphaModFix/>
          </a:blip>
          <a:stretch>
            <a:fillRect/>
          </a:stretch>
        </p:blipFill>
        <p:spPr>
          <a:xfrm>
            <a:off x="82450" y="1908017"/>
            <a:ext cx="9144001" cy="304317"/>
          </a:xfrm>
          <a:prstGeom prst="rect">
            <a:avLst/>
          </a:prstGeom>
          <a:noFill/>
          <a:ln>
            <a:noFill/>
          </a:ln>
        </p:spPr>
      </p:pic>
      <p:sp>
        <p:nvSpPr>
          <p:cNvPr id="1026" name="Google Shape;1026;p57"/>
          <p:cNvSpPr txBox="1"/>
          <p:nvPr/>
        </p:nvSpPr>
        <p:spPr>
          <a:xfrm>
            <a:off x="973250" y="2346075"/>
            <a:ext cx="7579500" cy="1922400"/>
          </a:xfrm>
          <a:prstGeom prst="rect">
            <a:avLst/>
          </a:prstGeom>
          <a:noFill/>
          <a:ln>
            <a:noFill/>
          </a:ln>
        </p:spPr>
        <p:txBody>
          <a:bodyPr anchorCtr="0" anchor="t" bIns="91425" lIns="91425" spcFirstLastPara="1" rIns="91425" wrap="square" tIns="91425">
            <a:spAutoFit/>
          </a:bodyPr>
          <a:lstStyle/>
          <a:p>
            <a:pPr indent="-320675" lvl="0" marL="457200" rtl="0" algn="l">
              <a:lnSpc>
                <a:spcPct val="135714"/>
              </a:lnSpc>
              <a:spcBef>
                <a:spcPts val="0"/>
              </a:spcBef>
              <a:spcAft>
                <a:spcPts val="0"/>
              </a:spcAft>
              <a:buSzPts val="1450"/>
              <a:buFont typeface="Arvo"/>
              <a:buChar char="●"/>
            </a:pPr>
            <a:r>
              <a:rPr lang="en" sz="1450">
                <a:latin typeface="Arvo"/>
                <a:ea typeface="Arvo"/>
                <a:cs typeface="Arvo"/>
                <a:sym typeface="Arvo"/>
              </a:rPr>
              <a:t>W</a:t>
            </a:r>
            <a:r>
              <a:rPr lang="en" sz="1450">
                <a:latin typeface="Arvo"/>
                <a:ea typeface="Arvo"/>
                <a:cs typeface="Arvo"/>
                <a:sym typeface="Arvo"/>
              </a:rPr>
              <a:t>e are setting 1000 as the vocabulary size, as we will be encoding numbers 0 to 999.</a:t>
            </a:r>
            <a:endParaRPr sz="1450">
              <a:latin typeface="Arvo"/>
              <a:ea typeface="Arvo"/>
              <a:cs typeface="Arvo"/>
              <a:sym typeface="Arvo"/>
            </a:endParaRPr>
          </a:p>
          <a:p>
            <a:pPr indent="-320675" lvl="0" marL="457200" rtl="0" algn="l">
              <a:lnSpc>
                <a:spcPct val="135714"/>
              </a:lnSpc>
              <a:spcBef>
                <a:spcPts val="0"/>
              </a:spcBef>
              <a:spcAft>
                <a:spcPts val="0"/>
              </a:spcAft>
              <a:buSzPts val="1450"/>
              <a:buFont typeface="Arvo"/>
              <a:buChar char="●"/>
            </a:pPr>
            <a:r>
              <a:rPr lang="en" sz="1450">
                <a:latin typeface="Arvo"/>
                <a:ea typeface="Arvo"/>
                <a:cs typeface="Arvo"/>
                <a:sym typeface="Arvo"/>
              </a:rPr>
              <a:t>We want the length of the word vector to be 8, hence output_dim is set to 8.</a:t>
            </a:r>
            <a:endParaRPr sz="1450">
              <a:latin typeface="Arvo"/>
              <a:ea typeface="Arvo"/>
              <a:cs typeface="Arvo"/>
              <a:sym typeface="Arvo"/>
            </a:endParaRPr>
          </a:p>
          <a:p>
            <a:pPr indent="-320675" lvl="0" marL="457200" rtl="0" algn="l">
              <a:lnSpc>
                <a:spcPct val="135714"/>
              </a:lnSpc>
              <a:spcBef>
                <a:spcPts val="0"/>
              </a:spcBef>
              <a:spcAft>
                <a:spcPts val="0"/>
              </a:spcAft>
              <a:buSzPts val="1450"/>
              <a:buFont typeface="Arvo"/>
              <a:buChar char="●"/>
            </a:pPr>
            <a:r>
              <a:rPr lang="en" sz="1450">
                <a:latin typeface="Arvo"/>
                <a:ea typeface="Arvo"/>
                <a:cs typeface="Arvo"/>
                <a:sym typeface="Arvo"/>
              </a:rPr>
              <a:t>The length of the input sequence to embedding layer will be 500.</a:t>
            </a:r>
            <a:endParaRPr sz="1450">
              <a:latin typeface="Arvo"/>
              <a:ea typeface="Arvo"/>
              <a:cs typeface="Arvo"/>
              <a:sym typeface="Arvo"/>
            </a:endParaRPr>
          </a:p>
          <a:p>
            <a:pPr indent="-320675" lvl="0" marL="457200" rtl="0" algn="l">
              <a:lnSpc>
                <a:spcPct val="135714"/>
              </a:lnSpc>
              <a:spcBef>
                <a:spcPts val="0"/>
              </a:spcBef>
              <a:spcAft>
                <a:spcPts val="0"/>
              </a:spcAft>
              <a:buSzPts val="1450"/>
              <a:buFont typeface="Arvo"/>
              <a:buChar char="●"/>
            </a:pPr>
            <a:r>
              <a:rPr lang="en" sz="1450">
                <a:latin typeface="Arvo"/>
                <a:ea typeface="Arvo"/>
                <a:cs typeface="Arvo"/>
                <a:sym typeface="Arvo"/>
              </a:rPr>
              <a:t>Truncates after 500 tokens, and pads up to 500 tokens for shorter facts.</a:t>
            </a:r>
            <a:endParaRPr sz="1450">
              <a:latin typeface="Arvo"/>
              <a:ea typeface="Arvo"/>
              <a:cs typeface="Arvo"/>
              <a:sym typeface="Arvo"/>
            </a:endParaRPr>
          </a:p>
          <a:p>
            <a:pPr indent="-320675" lvl="0" marL="457200" rtl="0" algn="l">
              <a:lnSpc>
                <a:spcPct val="135714"/>
              </a:lnSpc>
              <a:spcBef>
                <a:spcPts val="0"/>
              </a:spcBef>
              <a:spcAft>
                <a:spcPts val="0"/>
              </a:spcAft>
              <a:buSzPts val="1450"/>
              <a:buFont typeface="Arvo"/>
              <a:buChar char="●"/>
            </a:pPr>
            <a:r>
              <a:rPr lang="en" sz="1450">
                <a:latin typeface="Arvo"/>
                <a:ea typeface="Arvo"/>
                <a:cs typeface="Arvo"/>
                <a:sym typeface="Arvo"/>
              </a:rPr>
              <a:t>Mask zero means it will skip 0 tokens and will not pass them on.</a:t>
            </a:r>
            <a:endParaRPr sz="1800">
              <a:latin typeface="Arvo"/>
              <a:ea typeface="Arvo"/>
              <a:cs typeface="Arvo"/>
              <a:sym typeface="Ar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0" name="Shape 1030"/>
        <p:cNvGrpSpPr/>
        <p:nvPr/>
      </p:nvGrpSpPr>
      <p:grpSpPr>
        <a:xfrm>
          <a:off x="0" y="0"/>
          <a:ext cx="0" cy="0"/>
          <a:chOff x="0" y="0"/>
          <a:chExt cx="0" cy="0"/>
        </a:xfrm>
      </p:grpSpPr>
      <p:sp>
        <p:nvSpPr>
          <p:cNvPr id="1031" name="Google Shape;1031;p58"/>
          <p:cNvSpPr txBox="1"/>
          <p:nvPr>
            <p:ph idx="4294967295" type="subTitle"/>
          </p:nvPr>
        </p:nvSpPr>
        <p:spPr>
          <a:xfrm>
            <a:off x="713225" y="3667725"/>
            <a:ext cx="3478800" cy="58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Drop-out layer</a:t>
            </a:r>
            <a:endParaRPr sz="1400"/>
          </a:p>
          <a:p>
            <a:pPr indent="0" lvl="0" marL="457200" rtl="0" algn="l">
              <a:spcBef>
                <a:spcPts val="1600"/>
              </a:spcBef>
              <a:spcAft>
                <a:spcPts val="1600"/>
              </a:spcAft>
              <a:buNone/>
            </a:pPr>
            <a:r>
              <a:t/>
            </a:r>
            <a:endParaRPr sz="1400"/>
          </a:p>
        </p:txBody>
      </p:sp>
      <p:sp>
        <p:nvSpPr>
          <p:cNvPr id="1032" name="Google Shape;1032;p58"/>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 </a:t>
            </a:r>
            <a:r>
              <a:rPr lang="en">
                <a:solidFill>
                  <a:schemeClr val="accent1"/>
                </a:solidFill>
              </a:rPr>
              <a:t>Modeling</a:t>
            </a:r>
            <a:endParaRPr>
              <a:solidFill>
                <a:schemeClr val="accent1"/>
              </a:solidFill>
            </a:endParaRPr>
          </a:p>
        </p:txBody>
      </p:sp>
      <p:sp>
        <p:nvSpPr>
          <p:cNvPr id="1033" name="Google Shape;1033;p58"/>
          <p:cNvSpPr txBox="1"/>
          <p:nvPr>
            <p:ph idx="4294967295" type="subTitle"/>
          </p:nvPr>
        </p:nvSpPr>
        <p:spPr>
          <a:xfrm>
            <a:off x="713300" y="1767225"/>
            <a:ext cx="32088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Key information about the Model</a:t>
            </a:r>
            <a:endParaRPr sz="1400">
              <a:latin typeface="Arvo"/>
              <a:ea typeface="Arvo"/>
              <a:cs typeface="Arvo"/>
              <a:sym typeface="Arvo"/>
            </a:endParaRPr>
          </a:p>
        </p:txBody>
      </p:sp>
      <p:sp>
        <p:nvSpPr>
          <p:cNvPr id="1034" name="Google Shape;1034;p58"/>
          <p:cNvSpPr txBox="1"/>
          <p:nvPr>
            <p:ph idx="4294967295" type="subTitle"/>
          </p:nvPr>
        </p:nvSpPr>
        <p:spPr>
          <a:xfrm>
            <a:off x="713225" y="2146225"/>
            <a:ext cx="3916200" cy="8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Arvo"/>
              <a:buChar char="●"/>
            </a:pPr>
            <a:r>
              <a:rPr lang="en" sz="1400"/>
              <a:t>Layer type: Textual Embeddings + Bi-LSTM + Dense Layer</a:t>
            </a:r>
            <a:endParaRPr sz="1400">
              <a:latin typeface="Arvo"/>
              <a:ea typeface="Arvo"/>
              <a:cs typeface="Arvo"/>
              <a:sym typeface="Arvo"/>
            </a:endParaRPr>
          </a:p>
          <a:p>
            <a:pPr indent="-317500" lvl="0" marL="457200" rtl="0" algn="l">
              <a:spcBef>
                <a:spcPts val="0"/>
              </a:spcBef>
              <a:spcAft>
                <a:spcPts val="0"/>
              </a:spcAft>
              <a:buClr>
                <a:schemeClr val="accent1"/>
              </a:buClr>
              <a:buSzPts val="1400"/>
              <a:buFont typeface="Arvo"/>
              <a:buChar char="●"/>
            </a:pPr>
            <a:r>
              <a:rPr lang="en" sz="1400"/>
              <a:t>Output activation function: Sigmoid</a:t>
            </a:r>
            <a:endParaRPr sz="1400"/>
          </a:p>
          <a:p>
            <a:pPr indent="-317500" lvl="0" marL="457200" rtl="0" algn="l">
              <a:spcBef>
                <a:spcPts val="0"/>
              </a:spcBef>
              <a:spcAft>
                <a:spcPts val="0"/>
              </a:spcAft>
              <a:buClr>
                <a:schemeClr val="accent1"/>
              </a:buClr>
              <a:buSzPts val="1400"/>
              <a:buFont typeface="Arial"/>
              <a:buChar char="●"/>
            </a:pPr>
            <a:r>
              <a:rPr lang="en" sz="1400"/>
              <a:t>Loss function: binary_crossentropy</a:t>
            </a:r>
            <a:endParaRPr sz="1400"/>
          </a:p>
          <a:p>
            <a:pPr indent="-317500" lvl="0" marL="457200" rtl="0" algn="l">
              <a:spcBef>
                <a:spcPts val="0"/>
              </a:spcBef>
              <a:spcAft>
                <a:spcPts val="0"/>
              </a:spcAft>
              <a:buClr>
                <a:schemeClr val="accent1"/>
              </a:buClr>
              <a:buSzPts val="1400"/>
              <a:buFont typeface="Arial"/>
              <a:buChar char="●"/>
            </a:pPr>
            <a:r>
              <a:rPr lang="en" sz="1400"/>
              <a:t>Optimizer : RMS Props</a:t>
            </a:r>
            <a:endParaRPr sz="1400"/>
          </a:p>
        </p:txBody>
      </p:sp>
      <p:sp>
        <p:nvSpPr>
          <p:cNvPr id="1035" name="Google Shape;1035;p58"/>
          <p:cNvSpPr txBox="1"/>
          <p:nvPr>
            <p:ph idx="4294967295" type="subTitle"/>
          </p:nvPr>
        </p:nvSpPr>
        <p:spPr>
          <a:xfrm>
            <a:off x="767598" y="3402224"/>
            <a:ext cx="2406300" cy="26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Prevent Overfitting</a:t>
            </a:r>
            <a:endParaRPr sz="1400"/>
          </a:p>
        </p:txBody>
      </p:sp>
      <p:sp>
        <p:nvSpPr>
          <p:cNvPr id="1036" name="Google Shape;1036;p58"/>
          <p:cNvSpPr/>
          <p:nvPr/>
        </p:nvSpPr>
        <p:spPr>
          <a:xfrm>
            <a:off x="319811" y="726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58"/>
          <p:cNvGrpSpPr/>
          <p:nvPr/>
        </p:nvGrpSpPr>
        <p:grpSpPr>
          <a:xfrm>
            <a:off x="486783" y="913839"/>
            <a:ext cx="450310" cy="409576"/>
            <a:chOff x="1156925" y="452150"/>
            <a:chExt cx="5285325" cy="4807225"/>
          </a:xfrm>
        </p:grpSpPr>
        <p:sp>
          <p:nvSpPr>
            <p:cNvPr id="1038" name="Google Shape;1038;p58"/>
            <p:cNvSpPr/>
            <p:nvPr/>
          </p:nvSpPr>
          <p:spPr>
            <a:xfrm>
              <a:off x="4762775" y="452150"/>
              <a:ext cx="1004275" cy="1266325"/>
            </a:xfrm>
            <a:custGeom>
              <a:rect b="b" l="l" r="r" t="t"/>
              <a:pathLst>
                <a:path extrusionOk="0" h="50653" w="40171">
                  <a:moveTo>
                    <a:pt x="12987" y="0"/>
                  </a:moveTo>
                  <a:cubicBezTo>
                    <a:pt x="11269" y="0"/>
                    <a:pt x="9590" y="727"/>
                    <a:pt x="8407" y="2051"/>
                  </a:cubicBezTo>
                  <a:cubicBezTo>
                    <a:pt x="1765" y="9526"/>
                    <a:pt x="0" y="19869"/>
                    <a:pt x="3652" y="29746"/>
                  </a:cubicBezTo>
                  <a:cubicBezTo>
                    <a:pt x="7157" y="39158"/>
                    <a:pt x="15196" y="46829"/>
                    <a:pt x="25195" y="50309"/>
                  </a:cubicBezTo>
                  <a:cubicBezTo>
                    <a:pt x="25857" y="50530"/>
                    <a:pt x="26543" y="50652"/>
                    <a:pt x="27205" y="50652"/>
                  </a:cubicBezTo>
                  <a:cubicBezTo>
                    <a:pt x="28920" y="50652"/>
                    <a:pt x="30587" y="49917"/>
                    <a:pt x="31788" y="48593"/>
                  </a:cubicBezTo>
                  <a:cubicBezTo>
                    <a:pt x="38405" y="41143"/>
                    <a:pt x="40170" y="30800"/>
                    <a:pt x="36518" y="20923"/>
                  </a:cubicBezTo>
                  <a:cubicBezTo>
                    <a:pt x="33013" y="11512"/>
                    <a:pt x="24975" y="3816"/>
                    <a:pt x="14975" y="336"/>
                  </a:cubicBezTo>
                  <a:cubicBezTo>
                    <a:pt x="14324" y="110"/>
                    <a:pt x="13653" y="0"/>
                    <a:pt x="129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5387750" y="1651125"/>
              <a:ext cx="905625" cy="1315450"/>
            </a:xfrm>
            <a:custGeom>
              <a:rect b="b" l="l" r="r" t="t"/>
              <a:pathLst>
                <a:path extrusionOk="0" h="52618" w="36225">
                  <a:moveTo>
                    <a:pt x="21557" y="1"/>
                  </a:moveTo>
                  <a:cubicBezTo>
                    <a:pt x="20912" y="1"/>
                    <a:pt x="20262" y="104"/>
                    <a:pt x="19632" y="316"/>
                  </a:cubicBezTo>
                  <a:cubicBezTo>
                    <a:pt x="10147" y="3453"/>
                    <a:pt x="3456" y="11541"/>
                    <a:pt x="1691" y="21908"/>
                  </a:cubicBezTo>
                  <a:cubicBezTo>
                    <a:pt x="0" y="31810"/>
                    <a:pt x="3113" y="42495"/>
                    <a:pt x="10049" y="50485"/>
                  </a:cubicBezTo>
                  <a:cubicBezTo>
                    <a:pt x="11225" y="51858"/>
                    <a:pt x="12916" y="52618"/>
                    <a:pt x="14681" y="52618"/>
                  </a:cubicBezTo>
                  <a:cubicBezTo>
                    <a:pt x="15318" y="52618"/>
                    <a:pt x="15955" y="52520"/>
                    <a:pt x="16593" y="52299"/>
                  </a:cubicBezTo>
                  <a:cubicBezTo>
                    <a:pt x="26077" y="49162"/>
                    <a:pt x="32768" y="41074"/>
                    <a:pt x="34533" y="30682"/>
                  </a:cubicBezTo>
                  <a:cubicBezTo>
                    <a:pt x="36224" y="20805"/>
                    <a:pt x="33111" y="10119"/>
                    <a:pt x="26175" y="2105"/>
                  </a:cubicBezTo>
                  <a:cubicBezTo>
                    <a:pt x="24996" y="747"/>
                    <a:pt x="23295" y="1"/>
                    <a:pt x="21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8"/>
            <p:cNvSpPr/>
            <p:nvPr/>
          </p:nvSpPr>
          <p:spPr>
            <a:xfrm>
              <a:off x="5388350" y="3079825"/>
              <a:ext cx="1053900" cy="1114650"/>
            </a:xfrm>
            <a:custGeom>
              <a:rect b="b" l="l" r="r" t="t"/>
              <a:pathLst>
                <a:path extrusionOk="0" h="44586" w="42156">
                  <a:moveTo>
                    <a:pt x="30094" y="1"/>
                  </a:moveTo>
                  <a:cubicBezTo>
                    <a:pt x="22155" y="1"/>
                    <a:pt x="14564" y="3649"/>
                    <a:pt x="9044" y="10273"/>
                  </a:cubicBezTo>
                  <a:cubicBezTo>
                    <a:pt x="2648" y="18018"/>
                    <a:pt x="1" y="28826"/>
                    <a:pt x="2010" y="39218"/>
                  </a:cubicBezTo>
                  <a:cubicBezTo>
                    <a:pt x="2476" y="41644"/>
                    <a:pt x="4363" y="43556"/>
                    <a:pt x="6790" y="44046"/>
                  </a:cubicBezTo>
                  <a:cubicBezTo>
                    <a:pt x="8554" y="44414"/>
                    <a:pt x="10319" y="44585"/>
                    <a:pt x="12083" y="44585"/>
                  </a:cubicBezTo>
                  <a:cubicBezTo>
                    <a:pt x="20024" y="44585"/>
                    <a:pt x="27622" y="40958"/>
                    <a:pt x="33112" y="34316"/>
                  </a:cubicBezTo>
                  <a:cubicBezTo>
                    <a:pt x="39533" y="26596"/>
                    <a:pt x="42156" y="15763"/>
                    <a:pt x="40170" y="5371"/>
                  </a:cubicBezTo>
                  <a:cubicBezTo>
                    <a:pt x="39705" y="2945"/>
                    <a:pt x="37818" y="1033"/>
                    <a:pt x="35391" y="543"/>
                  </a:cubicBezTo>
                  <a:cubicBezTo>
                    <a:pt x="33621" y="179"/>
                    <a:pt x="31849"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4599175" y="4344750"/>
              <a:ext cx="1289800" cy="914625"/>
            </a:xfrm>
            <a:custGeom>
              <a:rect b="b" l="l" r="r" t="t"/>
              <a:pathLst>
                <a:path extrusionOk="0" h="36585" w="51592">
                  <a:moveTo>
                    <a:pt x="31571" y="0"/>
                  </a:moveTo>
                  <a:cubicBezTo>
                    <a:pt x="28206" y="0"/>
                    <a:pt x="24762" y="618"/>
                    <a:pt x="21372" y="1880"/>
                  </a:cubicBezTo>
                  <a:cubicBezTo>
                    <a:pt x="11961" y="5360"/>
                    <a:pt x="4265" y="13399"/>
                    <a:pt x="809" y="23399"/>
                  </a:cubicBezTo>
                  <a:cubicBezTo>
                    <a:pt x="0" y="25752"/>
                    <a:pt x="662" y="28349"/>
                    <a:pt x="2525" y="29992"/>
                  </a:cubicBezTo>
                  <a:cubicBezTo>
                    <a:pt x="7426" y="34330"/>
                    <a:pt x="13554" y="36584"/>
                    <a:pt x="19999" y="36584"/>
                  </a:cubicBezTo>
                  <a:cubicBezTo>
                    <a:pt x="23357" y="36584"/>
                    <a:pt x="26813" y="35972"/>
                    <a:pt x="30195" y="34722"/>
                  </a:cubicBezTo>
                  <a:cubicBezTo>
                    <a:pt x="39606" y="31241"/>
                    <a:pt x="47302" y="23178"/>
                    <a:pt x="50782" y="13179"/>
                  </a:cubicBezTo>
                  <a:cubicBezTo>
                    <a:pt x="51591" y="10850"/>
                    <a:pt x="50905" y="8252"/>
                    <a:pt x="49067" y="6610"/>
                  </a:cubicBezTo>
                  <a:cubicBezTo>
                    <a:pt x="44157" y="2264"/>
                    <a:pt x="38010" y="0"/>
                    <a:pt x="3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p:nvPr/>
          </p:nvSpPr>
          <p:spPr>
            <a:xfrm>
              <a:off x="1832750" y="452150"/>
              <a:ext cx="1003650" cy="1266325"/>
            </a:xfrm>
            <a:custGeom>
              <a:rect b="b" l="l" r="r" t="t"/>
              <a:pathLst>
                <a:path extrusionOk="0" h="50653" w="40146">
                  <a:moveTo>
                    <a:pt x="27184" y="0"/>
                  </a:moveTo>
                  <a:cubicBezTo>
                    <a:pt x="26518" y="0"/>
                    <a:pt x="25846" y="110"/>
                    <a:pt x="25195" y="336"/>
                  </a:cubicBezTo>
                  <a:cubicBezTo>
                    <a:pt x="15196" y="3816"/>
                    <a:pt x="7132" y="11512"/>
                    <a:pt x="3652" y="20923"/>
                  </a:cubicBezTo>
                  <a:cubicBezTo>
                    <a:pt x="0" y="30776"/>
                    <a:pt x="1765" y="41143"/>
                    <a:pt x="8382" y="48593"/>
                  </a:cubicBezTo>
                  <a:cubicBezTo>
                    <a:pt x="9559" y="49917"/>
                    <a:pt x="11250" y="50652"/>
                    <a:pt x="12965" y="50652"/>
                  </a:cubicBezTo>
                  <a:cubicBezTo>
                    <a:pt x="13627" y="50652"/>
                    <a:pt x="14313" y="50530"/>
                    <a:pt x="14975" y="50309"/>
                  </a:cubicBezTo>
                  <a:cubicBezTo>
                    <a:pt x="24950" y="46829"/>
                    <a:pt x="33014" y="39158"/>
                    <a:pt x="36494" y="29746"/>
                  </a:cubicBezTo>
                  <a:cubicBezTo>
                    <a:pt x="40146" y="19869"/>
                    <a:pt x="38381" y="9526"/>
                    <a:pt x="31764" y="2051"/>
                  </a:cubicBezTo>
                  <a:cubicBezTo>
                    <a:pt x="30580" y="727"/>
                    <a:pt x="28901" y="0"/>
                    <a:pt x="27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8"/>
            <p:cNvSpPr/>
            <p:nvPr/>
          </p:nvSpPr>
          <p:spPr>
            <a:xfrm>
              <a:off x="1306425" y="1651125"/>
              <a:ext cx="905625" cy="1315450"/>
            </a:xfrm>
            <a:custGeom>
              <a:rect b="b" l="l" r="r" t="t"/>
              <a:pathLst>
                <a:path extrusionOk="0" h="52618" w="36225">
                  <a:moveTo>
                    <a:pt x="14657" y="1"/>
                  </a:moveTo>
                  <a:cubicBezTo>
                    <a:pt x="12917" y="1"/>
                    <a:pt x="11228" y="747"/>
                    <a:pt x="10049" y="2105"/>
                  </a:cubicBezTo>
                  <a:cubicBezTo>
                    <a:pt x="3113" y="10119"/>
                    <a:pt x="0" y="20805"/>
                    <a:pt x="1667" y="30682"/>
                  </a:cubicBezTo>
                  <a:cubicBezTo>
                    <a:pt x="3431" y="41074"/>
                    <a:pt x="10147" y="49137"/>
                    <a:pt x="19607" y="52299"/>
                  </a:cubicBezTo>
                  <a:cubicBezTo>
                    <a:pt x="20244" y="52520"/>
                    <a:pt x="20906" y="52618"/>
                    <a:pt x="21543" y="52618"/>
                  </a:cubicBezTo>
                  <a:cubicBezTo>
                    <a:pt x="23283" y="52618"/>
                    <a:pt x="24999" y="51858"/>
                    <a:pt x="26176" y="50485"/>
                  </a:cubicBezTo>
                  <a:cubicBezTo>
                    <a:pt x="33087" y="42495"/>
                    <a:pt x="36224" y="31810"/>
                    <a:pt x="34533" y="21908"/>
                  </a:cubicBezTo>
                  <a:cubicBezTo>
                    <a:pt x="32768" y="11541"/>
                    <a:pt x="26053" y="3453"/>
                    <a:pt x="16593" y="316"/>
                  </a:cubicBezTo>
                  <a:cubicBezTo>
                    <a:pt x="15956" y="104"/>
                    <a:pt x="15303" y="1"/>
                    <a:pt x="146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p:nvPr/>
          </p:nvSpPr>
          <p:spPr>
            <a:xfrm>
              <a:off x="1156925" y="3079825"/>
              <a:ext cx="1053900" cy="1114650"/>
            </a:xfrm>
            <a:custGeom>
              <a:rect b="b" l="l" r="r" t="t"/>
              <a:pathLst>
                <a:path extrusionOk="0" h="44586" w="42156">
                  <a:moveTo>
                    <a:pt x="12077" y="1"/>
                  </a:moveTo>
                  <a:cubicBezTo>
                    <a:pt x="10324" y="1"/>
                    <a:pt x="8555" y="179"/>
                    <a:pt x="6789" y="543"/>
                  </a:cubicBezTo>
                  <a:cubicBezTo>
                    <a:pt x="4363" y="1033"/>
                    <a:pt x="2475" y="2945"/>
                    <a:pt x="2010" y="5371"/>
                  </a:cubicBezTo>
                  <a:cubicBezTo>
                    <a:pt x="0" y="15763"/>
                    <a:pt x="2647" y="26596"/>
                    <a:pt x="9044" y="34316"/>
                  </a:cubicBezTo>
                  <a:cubicBezTo>
                    <a:pt x="14558" y="40958"/>
                    <a:pt x="22156" y="44585"/>
                    <a:pt x="30097" y="44585"/>
                  </a:cubicBezTo>
                  <a:cubicBezTo>
                    <a:pt x="31861" y="44585"/>
                    <a:pt x="33626" y="44414"/>
                    <a:pt x="35391" y="44046"/>
                  </a:cubicBezTo>
                  <a:cubicBezTo>
                    <a:pt x="37817" y="43556"/>
                    <a:pt x="39704" y="41644"/>
                    <a:pt x="40170" y="39218"/>
                  </a:cubicBezTo>
                  <a:cubicBezTo>
                    <a:pt x="42155" y="28826"/>
                    <a:pt x="39533" y="18018"/>
                    <a:pt x="33111" y="10273"/>
                  </a:cubicBezTo>
                  <a:cubicBezTo>
                    <a:pt x="27612" y="3649"/>
                    <a:pt x="20008" y="1"/>
                    <a:pt x="1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8"/>
            <p:cNvSpPr/>
            <p:nvPr/>
          </p:nvSpPr>
          <p:spPr>
            <a:xfrm>
              <a:off x="1710800" y="4344600"/>
              <a:ext cx="1289800" cy="914775"/>
            </a:xfrm>
            <a:custGeom>
              <a:rect b="b" l="l" r="r" t="t"/>
              <a:pathLst>
                <a:path extrusionOk="0" h="36591" w="51592">
                  <a:moveTo>
                    <a:pt x="19986" y="1"/>
                  </a:moveTo>
                  <a:cubicBezTo>
                    <a:pt x="13556" y="1"/>
                    <a:pt x="7413" y="2259"/>
                    <a:pt x="2525" y="6616"/>
                  </a:cubicBezTo>
                  <a:cubicBezTo>
                    <a:pt x="663" y="8258"/>
                    <a:pt x="1" y="10856"/>
                    <a:pt x="810" y="13185"/>
                  </a:cubicBezTo>
                  <a:cubicBezTo>
                    <a:pt x="4290" y="23184"/>
                    <a:pt x="11961" y="31247"/>
                    <a:pt x="21373" y="34728"/>
                  </a:cubicBezTo>
                  <a:cubicBezTo>
                    <a:pt x="24779" y="35978"/>
                    <a:pt x="28211" y="36590"/>
                    <a:pt x="31593" y="36590"/>
                  </a:cubicBezTo>
                  <a:cubicBezTo>
                    <a:pt x="38014" y="36590"/>
                    <a:pt x="44166" y="34336"/>
                    <a:pt x="49068" y="29998"/>
                  </a:cubicBezTo>
                  <a:cubicBezTo>
                    <a:pt x="50906" y="28355"/>
                    <a:pt x="51592" y="25758"/>
                    <a:pt x="50783" y="23405"/>
                  </a:cubicBezTo>
                  <a:cubicBezTo>
                    <a:pt x="47303" y="13405"/>
                    <a:pt x="39632" y="5366"/>
                    <a:pt x="30196" y="1886"/>
                  </a:cubicBezTo>
                  <a:cubicBezTo>
                    <a:pt x="26807" y="621"/>
                    <a:pt x="23357" y="1"/>
                    <a:pt x="19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8"/>
            <p:cNvSpPr/>
            <p:nvPr/>
          </p:nvSpPr>
          <p:spPr>
            <a:xfrm>
              <a:off x="421560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6"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8"/>
            <p:cNvSpPr/>
            <p:nvPr/>
          </p:nvSpPr>
          <p:spPr>
            <a:xfrm>
              <a:off x="2435650" y="2055450"/>
              <a:ext cx="947900" cy="1200325"/>
            </a:xfrm>
            <a:custGeom>
              <a:rect b="b" l="l" r="r" t="t"/>
              <a:pathLst>
                <a:path extrusionOk="0" h="48013" w="37916">
                  <a:moveTo>
                    <a:pt x="18995" y="0"/>
                  </a:moveTo>
                  <a:cubicBezTo>
                    <a:pt x="16495" y="0"/>
                    <a:pt x="14216" y="1520"/>
                    <a:pt x="13309" y="3872"/>
                  </a:cubicBezTo>
                  <a:lnTo>
                    <a:pt x="1251" y="38626"/>
                  </a:lnTo>
                  <a:cubicBezTo>
                    <a:pt x="1" y="41763"/>
                    <a:pt x="1569" y="45317"/>
                    <a:pt x="4707" y="46542"/>
                  </a:cubicBezTo>
                  <a:cubicBezTo>
                    <a:pt x="5445" y="46836"/>
                    <a:pt x="6206" y="46976"/>
                    <a:pt x="6955" y="46976"/>
                  </a:cubicBezTo>
                  <a:cubicBezTo>
                    <a:pt x="9387" y="46976"/>
                    <a:pt x="11686" y="45504"/>
                    <a:pt x="12623" y="43086"/>
                  </a:cubicBezTo>
                  <a:lnTo>
                    <a:pt x="18897" y="23087"/>
                  </a:lnTo>
                  <a:lnTo>
                    <a:pt x="25269" y="44067"/>
                  </a:lnTo>
                  <a:cubicBezTo>
                    <a:pt x="26201" y="46518"/>
                    <a:pt x="28529" y="48013"/>
                    <a:pt x="31004" y="48013"/>
                  </a:cubicBezTo>
                  <a:cubicBezTo>
                    <a:pt x="31715" y="48013"/>
                    <a:pt x="32450" y="47890"/>
                    <a:pt x="33161" y="47621"/>
                  </a:cubicBezTo>
                  <a:cubicBezTo>
                    <a:pt x="36323" y="46420"/>
                    <a:pt x="37916" y="42890"/>
                    <a:pt x="36715" y="39729"/>
                  </a:cubicBezTo>
                  <a:lnTo>
                    <a:pt x="24706" y="3946"/>
                  </a:lnTo>
                  <a:cubicBezTo>
                    <a:pt x="23823" y="1569"/>
                    <a:pt x="21569" y="0"/>
                    <a:pt x="190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2762250" y="2052975"/>
              <a:ext cx="2078975" cy="305775"/>
            </a:xfrm>
            <a:custGeom>
              <a:rect b="b" l="l" r="r" t="t"/>
              <a:pathLst>
                <a:path extrusionOk="0" h="12231" w="83159">
                  <a:moveTo>
                    <a:pt x="6103" y="1"/>
                  </a:moveTo>
                  <a:cubicBezTo>
                    <a:pt x="2720" y="1"/>
                    <a:pt x="0" y="2746"/>
                    <a:pt x="0" y="6128"/>
                  </a:cubicBezTo>
                  <a:cubicBezTo>
                    <a:pt x="0" y="9486"/>
                    <a:pt x="2720" y="12231"/>
                    <a:pt x="6103" y="12231"/>
                  </a:cubicBezTo>
                  <a:lnTo>
                    <a:pt x="77056" y="12231"/>
                  </a:lnTo>
                  <a:cubicBezTo>
                    <a:pt x="80413" y="12231"/>
                    <a:pt x="83158" y="9486"/>
                    <a:pt x="83158" y="6128"/>
                  </a:cubicBezTo>
                  <a:cubicBezTo>
                    <a:pt x="83158" y="2746"/>
                    <a:pt x="80413" y="1"/>
                    <a:pt x="77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3820400" y="2052975"/>
              <a:ext cx="1020825" cy="305775"/>
            </a:xfrm>
            <a:custGeom>
              <a:rect b="b" l="l" r="r" t="t"/>
              <a:pathLst>
                <a:path extrusionOk="0" h="12231" w="40833">
                  <a:moveTo>
                    <a:pt x="1" y="1"/>
                  </a:moveTo>
                  <a:lnTo>
                    <a:pt x="1" y="12231"/>
                  </a:lnTo>
                  <a:lnTo>
                    <a:pt x="34730" y="12231"/>
                  </a:lnTo>
                  <a:cubicBezTo>
                    <a:pt x="38087" y="12231"/>
                    <a:pt x="40832" y="9486"/>
                    <a:pt x="40832" y="6128"/>
                  </a:cubicBezTo>
                  <a:cubicBezTo>
                    <a:pt x="40832" y="2746"/>
                    <a:pt x="38087" y="1"/>
                    <a:pt x="34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
            <p:cNvSpPr/>
            <p:nvPr/>
          </p:nvSpPr>
          <p:spPr>
            <a:xfrm>
              <a:off x="3669050" y="1568950"/>
              <a:ext cx="305775" cy="2572825"/>
            </a:xfrm>
            <a:custGeom>
              <a:rect b="b" l="l" r="r" t="t"/>
              <a:pathLst>
                <a:path extrusionOk="0" h="102913" w="12231">
                  <a:moveTo>
                    <a:pt x="6128" y="0"/>
                  </a:moveTo>
                  <a:cubicBezTo>
                    <a:pt x="2746" y="0"/>
                    <a:pt x="1" y="2647"/>
                    <a:pt x="1" y="5907"/>
                  </a:cubicBezTo>
                  <a:lnTo>
                    <a:pt x="1" y="96981"/>
                  </a:lnTo>
                  <a:cubicBezTo>
                    <a:pt x="1" y="100265"/>
                    <a:pt x="2746" y="102912"/>
                    <a:pt x="6128" y="102912"/>
                  </a:cubicBezTo>
                  <a:cubicBezTo>
                    <a:pt x="9486" y="102912"/>
                    <a:pt x="12231" y="100265"/>
                    <a:pt x="12231" y="96981"/>
                  </a:cubicBezTo>
                  <a:lnTo>
                    <a:pt x="12231" y="5907"/>
                  </a:lnTo>
                  <a:cubicBezTo>
                    <a:pt x="12231" y="2647"/>
                    <a:pt x="9486"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8"/>
            <p:cNvSpPr/>
            <p:nvPr/>
          </p:nvSpPr>
          <p:spPr>
            <a:xfrm>
              <a:off x="3820400" y="1568950"/>
              <a:ext cx="154425" cy="2562400"/>
            </a:xfrm>
            <a:custGeom>
              <a:rect b="b" l="l" r="r" t="t"/>
              <a:pathLst>
                <a:path extrusionOk="0" h="102496" w="6177">
                  <a:moveTo>
                    <a:pt x="1" y="0"/>
                  </a:moveTo>
                  <a:lnTo>
                    <a:pt x="1" y="102496"/>
                  </a:lnTo>
                  <a:lnTo>
                    <a:pt x="74" y="102496"/>
                  </a:lnTo>
                  <a:cubicBezTo>
                    <a:pt x="3432" y="102496"/>
                    <a:pt x="6177" y="99849"/>
                    <a:pt x="6177" y="96589"/>
                  </a:cubicBezTo>
                  <a:lnTo>
                    <a:pt x="6177" y="5907"/>
                  </a:lnTo>
                  <a:cubicBezTo>
                    <a:pt x="6177" y="2647"/>
                    <a:pt x="3432" y="0"/>
                    <a:pt x="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8"/>
            <p:cNvSpPr/>
            <p:nvPr/>
          </p:nvSpPr>
          <p:spPr>
            <a:xfrm>
              <a:off x="245097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3292250" y="3968950"/>
              <a:ext cx="1060025" cy="305775"/>
            </a:xfrm>
            <a:custGeom>
              <a:rect b="b" l="l" r="r" t="t"/>
              <a:pathLst>
                <a:path extrusionOk="0" h="12231" w="42401">
                  <a:moveTo>
                    <a:pt x="6103" y="1"/>
                  </a:moveTo>
                  <a:cubicBezTo>
                    <a:pt x="2721" y="1"/>
                    <a:pt x="0" y="2746"/>
                    <a:pt x="0" y="6128"/>
                  </a:cubicBezTo>
                  <a:cubicBezTo>
                    <a:pt x="0" y="9510"/>
                    <a:pt x="2721" y="12231"/>
                    <a:pt x="6103" y="12231"/>
                  </a:cubicBezTo>
                  <a:lnTo>
                    <a:pt x="36273" y="12231"/>
                  </a:lnTo>
                  <a:cubicBezTo>
                    <a:pt x="39655" y="12231"/>
                    <a:pt x="42400" y="9510"/>
                    <a:pt x="42400" y="6128"/>
                  </a:cubicBezTo>
                  <a:cubicBezTo>
                    <a:pt x="42400" y="2746"/>
                    <a:pt x="39655" y="1"/>
                    <a:pt x="362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8"/>
            <p:cNvSpPr/>
            <p:nvPr/>
          </p:nvSpPr>
          <p:spPr>
            <a:xfrm>
              <a:off x="4230925" y="2960425"/>
              <a:ext cx="917275" cy="601100"/>
            </a:xfrm>
            <a:custGeom>
              <a:rect b="b" l="l" r="r" t="t"/>
              <a:pathLst>
                <a:path extrusionOk="0" h="24044" w="36691">
                  <a:moveTo>
                    <a:pt x="6128" y="0"/>
                  </a:moveTo>
                  <a:cubicBezTo>
                    <a:pt x="2746" y="0"/>
                    <a:pt x="1" y="2721"/>
                    <a:pt x="1" y="6103"/>
                  </a:cubicBezTo>
                  <a:cubicBezTo>
                    <a:pt x="1" y="16005"/>
                    <a:pt x="8064" y="24044"/>
                    <a:pt x="17941" y="24044"/>
                  </a:cubicBezTo>
                  <a:lnTo>
                    <a:pt x="18750" y="24044"/>
                  </a:lnTo>
                  <a:cubicBezTo>
                    <a:pt x="28651" y="24044"/>
                    <a:pt x="36690" y="16005"/>
                    <a:pt x="36690" y="6103"/>
                  </a:cubicBezTo>
                  <a:cubicBezTo>
                    <a:pt x="36690" y="2721"/>
                    <a:pt x="33970" y="0"/>
                    <a:pt x="30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8"/>
            <p:cNvSpPr/>
            <p:nvPr/>
          </p:nvSpPr>
          <p:spPr>
            <a:xfrm>
              <a:off x="3820400" y="3968950"/>
              <a:ext cx="531875" cy="305775"/>
            </a:xfrm>
            <a:custGeom>
              <a:rect b="b" l="l" r="r" t="t"/>
              <a:pathLst>
                <a:path extrusionOk="0" h="12231" w="21275">
                  <a:moveTo>
                    <a:pt x="1" y="1"/>
                  </a:moveTo>
                  <a:lnTo>
                    <a:pt x="1" y="12231"/>
                  </a:lnTo>
                  <a:lnTo>
                    <a:pt x="15147" y="12231"/>
                  </a:lnTo>
                  <a:cubicBezTo>
                    <a:pt x="18529" y="12231"/>
                    <a:pt x="21274" y="9510"/>
                    <a:pt x="21274" y="6128"/>
                  </a:cubicBezTo>
                  <a:cubicBezTo>
                    <a:pt x="21274" y="2746"/>
                    <a:pt x="18529" y="1"/>
                    <a:pt x="15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6" name="Google Shape;1056;p58"/>
          <p:cNvPicPr preferRelativeResize="0"/>
          <p:nvPr/>
        </p:nvPicPr>
        <p:blipFill>
          <a:blip r:embed="rId3">
            <a:alphaModFix/>
          </a:blip>
          <a:stretch>
            <a:fillRect/>
          </a:stretch>
        </p:blipFill>
        <p:spPr>
          <a:xfrm>
            <a:off x="5386800" y="1388300"/>
            <a:ext cx="2878075" cy="3441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0" name="Shape 1060"/>
        <p:cNvGrpSpPr/>
        <p:nvPr/>
      </p:nvGrpSpPr>
      <p:grpSpPr>
        <a:xfrm>
          <a:off x="0" y="0"/>
          <a:ext cx="0" cy="0"/>
          <a:chOff x="0" y="0"/>
          <a:chExt cx="0" cy="0"/>
        </a:xfrm>
      </p:grpSpPr>
      <p:sp>
        <p:nvSpPr>
          <p:cNvPr id="1061" name="Google Shape;1061;p59"/>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 </a:t>
            </a:r>
            <a:r>
              <a:rPr lang="en">
                <a:solidFill>
                  <a:schemeClr val="accent1"/>
                </a:solidFill>
              </a:rPr>
              <a:t>Evaluate the Model</a:t>
            </a:r>
            <a:endParaRPr>
              <a:solidFill>
                <a:schemeClr val="accent1"/>
              </a:solidFill>
            </a:endParaRPr>
          </a:p>
        </p:txBody>
      </p:sp>
      <p:sp>
        <p:nvSpPr>
          <p:cNvPr id="1062" name="Google Shape;1062;p59"/>
          <p:cNvSpPr txBox="1"/>
          <p:nvPr>
            <p:ph idx="4294967295" type="subTitle"/>
          </p:nvPr>
        </p:nvSpPr>
        <p:spPr>
          <a:xfrm>
            <a:off x="1245725" y="1365451"/>
            <a:ext cx="3056400" cy="857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400"/>
              <a:t>Validation Accuracy: 0.7904</a:t>
            </a:r>
            <a:endParaRPr sz="1400"/>
          </a:p>
          <a:p>
            <a:pPr indent="0" lvl="0" marL="0" rtl="0" algn="l">
              <a:lnSpc>
                <a:spcPct val="80000"/>
              </a:lnSpc>
              <a:spcBef>
                <a:spcPts val="1600"/>
              </a:spcBef>
              <a:spcAft>
                <a:spcPts val="1600"/>
              </a:spcAft>
              <a:buNone/>
            </a:pPr>
            <a:r>
              <a:rPr lang="en" sz="1400"/>
              <a:t>Test Accuracy: 0.6103</a:t>
            </a:r>
            <a:endParaRPr sz="1400">
              <a:solidFill>
                <a:srgbClr val="212121"/>
              </a:solidFill>
              <a:highlight>
                <a:srgbClr val="FFFFFF"/>
              </a:highlight>
              <a:latin typeface="Courier New"/>
              <a:ea typeface="Courier New"/>
              <a:cs typeface="Courier New"/>
              <a:sym typeface="Courier New"/>
            </a:endParaRPr>
          </a:p>
        </p:txBody>
      </p:sp>
      <p:sp>
        <p:nvSpPr>
          <p:cNvPr id="1063" name="Google Shape;1063;p59"/>
          <p:cNvSpPr txBox="1"/>
          <p:nvPr>
            <p:ph idx="4294967295" type="subTitle"/>
          </p:nvPr>
        </p:nvSpPr>
        <p:spPr>
          <a:xfrm>
            <a:off x="5157325" y="1365451"/>
            <a:ext cx="3056400" cy="857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1600"/>
              </a:spcAft>
              <a:buNone/>
            </a:pPr>
            <a:r>
              <a:rPr lang="en" sz="1400"/>
              <a:t>Area Under the Curve = 0.543</a:t>
            </a:r>
            <a:endParaRPr sz="1400"/>
          </a:p>
        </p:txBody>
      </p:sp>
      <p:sp>
        <p:nvSpPr>
          <p:cNvPr id="1064" name="Google Shape;1064;p59"/>
          <p:cNvSpPr/>
          <p:nvPr/>
        </p:nvSpPr>
        <p:spPr>
          <a:xfrm>
            <a:off x="332851" y="581200"/>
            <a:ext cx="784238" cy="784246"/>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59"/>
          <p:cNvGrpSpPr/>
          <p:nvPr/>
        </p:nvGrpSpPr>
        <p:grpSpPr>
          <a:xfrm>
            <a:off x="468783" y="804756"/>
            <a:ext cx="512378" cy="337762"/>
            <a:chOff x="1190625" y="1126800"/>
            <a:chExt cx="5228350" cy="3446550"/>
          </a:xfrm>
        </p:grpSpPr>
        <p:sp>
          <p:nvSpPr>
            <p:cNvPr id="1066" name="Google Shape;1066;p59"/>
            <p:cNvSpPr/>
            <p:nvPr/>
          </p:nvSpPr>
          <p:spPr>
            <a:xfrm>
              <a:off x="1619525" y="2288275"/>
              <a:ext cx="4370550" cy="1429500"/>
            </a:xfrm>
            <a:custGeom>
              <a:rect b="b" l="l" r="r" t="t"/>
              <a:pathLst>
                <a:path extrusionOk="0" h="57180" w="174822">
                  <a:moveTo>
                    <a:pt x="6127" y="0"/>
                  </a:moveTo>
                  <a:cubicBezTo>
                    <a:pt x="2745" y="0"/>
                    <a:pt x="0" y="2745"/>
                    <a:pt x="0" y="6128"/>
                  </a:cubicBezTo>
                  <a:lnTo>
                    <a:pt x="0" y="51052"/>
                  </a:lnTo>
                  <a:cubicBezTo>
                    <a:pt x="0" y="54434"/>
                    <a:pt x="2745" y="57179"/>
                    <a:pt x="6127" y="57179"/>
                  </a:cubicBezTo>
                  <a:cubicBezTo>
                    <a:pt x="6127" y="57179"/>
                    <a:pt x="67105" y="48601"/>
                    <a:pt x="87423" y="48601"/>
                  </a:cubicBezTo>
                  <a:cubicBezTo>
                    <a:pt x="107741" y="48601"/>
                    <a:pt x="168694" y="57179"/>
                    <a:pt x="168694" y="57179"/>
                  </a:cubicBezTo>
                  <a:cubicBezTo>
                    <a:pt x="172076" y="57179"/>
                    <a:pt x="174821" y="54434"/>
                    <a:pt x="174821" y="51052"/>
                  </a:cubicBezTo>
                  <a:lnTo>
                    <a:pt x="174821" y="6128"/>
                  </a:lnTo>
                  <a:cubicBezTo>
                    <a:pt x="174821" y="2745"/>
                    <a:pt x="172076" y="0"/>
                    <a:pt x="1686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p:nvPr/>
          </p:nvSpPr>
          <p:spPr>
            <a:xfrm>
              <a:off x="3232800" y="2785800"/>
              <a:ext cx="1143975" cy="1787550"/>
            </a:xfrm>
            <a:custGeom>
              <a:rect b="b" l="l" r="r" t="t"/>
              <a:pathLst>
                <a:path extrusionOk="0" h="71502" w="45759">
                  <a:moveTo>
                    <a:pt x="6128" y="0"/>
                  </a:moveTo>
                  <a:cubicBezTo>
                    <a:pt x="2746" y="0"/>
                    <a:pt x="1" y="2745"/>
                    <a:pt x="1" y="6128"/>
                  </a:cubicBezTo>
                  <a:lnTo>
                    <a:pt x="1" y="65365"/>
                  </a:lnTo>
                  <a:cubicBezTo>
                    <a:pt x="1" y="67473"/>
                    <a:pt x="1104" y="69434"/>
                    <a:pt x="2893" y="70561"/>
                  </a:cubicBezTo>
                  <a:cubicBezTo>
                    <a:pt x="3883" y="71185"/>
                    <a:pt x="5009" y="71501"/>
                    <a:pt x="6140" y="71501"/>
                  </a:cubicBezTo>
                  <a:cubicBezTo>
                    <a:pt x="7053" y="71501"/>
                    <a:pt x="7970" y="71296"/>
                    <a:pt x="8824" y="70880"/>
                  </a:cubicBezTo>
                  <a:lnTo>
                    <a:pt x="22892" y="64017"/>
                  </a:lnTo>
                  <a:lnTo>
                    <a:pt x="36935" y="70880"/>
                  </a:lnTo>
                  <a:cubicBezTo>
                    <a:pt x="37793" y="71296"/>
                    <a:pt x="38725" y="71493"/>
                    <a:pt x="39631" y="71493"/>
                  </a:cubicBezTo>
                  <a:cubicBezTo>
                    <a:pt x="40759" y="71493"/>
                    <a:pt x="41886" y="71174"/>
                    <a:pt x="42867" y="70561"/>
                  </a:cubicBezTo>
                  <a:cubicBezTo>
                    <a:pt x="44680" y="69434"/>
                    <a:pt x="45759" y="67473"/>
                    <a:pt x="45759" y="65365"/>
                  </a:cubicBezTo>
                  <a:lnTo>
                    <a:pt x="45759" y="6128"/>
                  </a:lnTo>
                  <a:cubicBezTo>
                    <a:pt x="45759" y="2745"/>
                    <a:pt x="43014" y="0"/>
                    <a:pt x="39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9"/>
            <p:cNvSpPr/>
            <p:nvPr/>
          </p:nvSpPr>
          <p:spPr>
            <a:xfrm>
              <a:off x="3804475" y="2288275"/>
              <a:ext cx="2185600" cy="1429500"/>
            </a:xfrm>
            <a:custGeom>
              <a:rect b="b" l="l" r="r" t="t"/>
              <a:pathLst>
                <a:path extrusionOk="0" h="57180" w="87424">
                  <a:moveTo>
                    <a:pt x="0" y="0"/>
                  </a:moveTo>
                  <a:lnTo>
                    <a:pt x="0" y="48601"/>
                  </a:lnTo>
                  <a:lnTo>
                    <a:pt x="25" y="48601"/>
                  </a:lnTo>
                  <a:cubicBezTo>
                    <a:pt x="20343" y="48601"/>
                    <a:pt x="81296" y="57179"/>
                    <a:pt x="81296" y="57179"/>
                  </a:cubicBezTo>
                  <a:cubicBezTo>
                    <a:pt x="84678" y="57179"/>
                    <a:pt x="87423" y="54434"/>
                    <a:pt x="87423" y="51052"/>
                  </a:cubicBezTo>
                  <a:lnTo>
                    <a:pt x="87423" y="6128"/>
                  </a:lnTo>
                  <a:cubicBezTo>
                    <a:pt x="87423" y="2745"/>
                    <a:pt x="84678" y="0"/>
                    <a:pt x="8129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9"/>
            <p:cNvSpPr/>
            <p:nvPr/>
          </p:nvSpPr>
          <p:spPr>
            <a:xfrm>
              <a:off x="3804475" y="2785800"/>
              <a:ext cx="572300" cy="1787325"/>
            </a:xfrm>
            <a:custGeom>
              <a:rect b="b" l="l" r="r" t="t"/>
              <a:pathLst>
                <a:path extrusionOk="0" h="71493" w="22892">
                  <a:moveTo>
                    <a:pt x="0" y="0"/>
                  </a:moveTo>
                  <a:lnTo>
                    <a:pt x="0" y="64017"/>
                  </a:lnTo>
                  <a:lnTo>
                    <a:pt x="25" y="64017"/>
                  </a:lnTo>
                  <a:lnTo>
                    <a:pt x="14068" y="70880"/>
                  </a:lnTo>
                  <a:cubicBezTo>
                    <a:pt x="14926" y="71296"/>
                    <a:pt x="15858" y="71493"/>
                    <a:pt x="16764" y="71493"/>
                  </a:cubicBezTo>
                  <a:cubicBezTo>
                    <a:pt x="17892" y="71493"/>
                    <a:pt x="19019" y="71174"/>
                    <a:pt x="20000" y="70561"/>
                  </a:cubicBezTo>
                  <a:cubicBezTo>
                    <a:pt x="21813" y="69434"/>
                    <a:pt x="22892" y="67473"/>
                    <a:pt x="22892" y="65365"/>
                  </a:cubicBezTo>
                  <a:lnTo>
                    <a:pt x="22892" y="6128"/>
                  </a:lnTo>
                  <a:cubicBezTo>
                    <a:pt x="22892" y="2745"/>
                    <a:pt x="20147" y="0"/>
                    <a:pt x="16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9"/>
            <p:cNvSpPr/>
            <p:nvPr/>
          </p:nvSpPr>
          <p:spPr>
            <a:xfrm>
              <a:off x="1190625" y="1126800"/>
              <a:ext cx="5228350" cy="1837950"/>
            </a:xfrm>
            <a:custGeom>
              <a:rect b="b" l="l" r="r" t="t"/>
              <a:pathLst>
                <a:path extrusionOk="0" h="73518" w="209134">
                  <a:moveTo>
                    <a:pt x="6119" y="0"/>
                  </a:moveTo>
                  <a:cubicBezTo>
                    <a:pt x="4637" y="0"/>
                    <a:pt x="3183" y="538"/>
                    <a:pt x="2059" y="1535"/>
                  </a:cubicBezTo>
                  <a:cubicBezTo>
                    <a:pt x="735" y="2711"/>
                    <a:pt x="0" y="4378"/>
                    <a:pt x="0" y="6118"/>
                  </a:cubicBezTo>
                  <a:lnTo>
                    <a:pt x="0" y="67390"/>
                  </a:lnTo>
                  <a:cubicBezTo>
                    <a:pt x="0" y="69130"/>
                    <a:pt x="735" y="70797"/>
                    <a:pt x="2059" y="71973"/>
                  </a:cubicBezTo>
                  <a:cubicBezTo>
                    <a:pt x="3186" y="72978"/>
                    <a:pt x="4632" y="73517"/>
                    <a:pt x="6127" y="73517"/>
                  </a:cubicBezTo>
                  <a:cubicBezTo>
                    <a:pt x="6348" y="73517"/>
                    <a:pt x="6593" y="73493"/>
                    <a:pt x="6813" y="73468"/>
                  </a:cubicBezTo>
                  <a:cubicBezTo>
                    <a:pt x="44410" y="69203"/>
                    <a:pt x="75463" y="67194"/>
                    <a:pt x="104554" y="67194"/>
                  </a:cubicBezTo>
                  <a:lnTo>
                    <a:pt x="104579" y="67194"/>
                  </a:lnTo>
                  <a:cubicBezTo>
                    <a:pt x="133695" y="67194"/>
                    <a:pt x="164748" y="69203"/>
                    <a:pt x="202320" y="73468"/>
                  </a:cubicBezTo>
                  <a:cubicBezTo>
                    <a:pt x="202555" y="73494"/>
                    <a:pt x="202789" y="73508"/>
                    <a:pt x="203023" y="73508"/>
                  </a:cubicBezTo>
                  <a:cubicBezTo>
                    <a:pt x="204521" y="73508"/>
                    <a:pt x="205975" y="72970"/>
                    <a:pt x="207099" y="71973"/>
                  </a:cubicBezTo>
                  <a:cubicBezTo>
                    <a:pt x="208398" y="70797"/>
                    <a:pt x="209133" y="69130"/>
                    <a:pt x="209133" y="67390"/>
                  </a:cubicBezTo>
                  <a:lnTo>
                    <a:pt x="209133" y="6118"/>
                  </a:lnTo>
                  <a:cubicBezTo>
                    <a:pt x="209133" y="4378"/>
                    <a:pt x="208398" y="2711"/>
                    <a:pt x="207099" y="1535"/>
                  </a:cubicBezTo>
                  <a:cubicBezTo>
                    <a:pt x="205975" y="538"/>
                    <a:pt x="204521" y="0"/>
                    <a:pt x="203023" y="0"/>
                  </a:cubicBezTo>
                  <a:cubicBezTo>
                    <a:pt x="202789" y="0"/>
                    <a:pt x="202555" y="13"/>
                    <a:pt x="202320" y="40"/>
                  </a:cubicBezTo>
                  <a:cubicBezTo>
                    <a:pt x="164699" y="4329"/>
                    <a:pt x="133646" y="6314"/>
                    <a:pt x="104554" y="6314"/>
                  </a:cubicBezTo>
                  <a:lnTo>
                    <a:pt x="104505" y="6314"/>
                  </a:lnTo>
                  <a:cubicBezTo>
                    <a:pt x="75413" y="6314"/>
                    <a:pt x="44385" y="4329"/>
                    <a:pt x="6813" y="40"/>
                  </a:cubicBezTo>
                  <a:cubicBezTo>
                    <a:pt x="6582" y="13"/>
                    <a:pt x="6350" y="0"/>
                    <a:pt x="6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9"/>
            <p:cNvSpPr/>
            <p:nvPr/>
          </p:nvSpPr>
          <p:spPr>
            <a:xfrm>
              <a:off x="3804475" y="1126800"/>
              <a:ext cx="2614500" cy="1837700"/>
            </a:xfrm>
            <a:custGeom>
              <a:rect b="b" l="l" r="r" t="t"/>
              <a:pathLst>
                <a:path extrusionOk="0" h="73508" w="104580">
                  <a:moveTo>
                    <a:pt x="98469" y="0"/>
                  </a:moveTo>
                  <a:cubicBezTo>
                    <a:pt x="98235" y="0"/>
                    <a:pt x="98001" y="13"/>
                    <a:pt x="97766" y="40"/>
                  </a:cubicBezTo>
                  <a:cubicBezTo>
                    <a:pt x="60145" y="4329"/>
                    <a:pt x="29092" y="6314"/>
                    <a:pt x="0" y="6314"/>
                  </a:cubicBezTo>
                  <a:lnTo>
                    <a:pt x="0" y="67194"/>
                  </a:lnTo>
                  <a:lnTo>
                    <a:pt x="25" y="67194"/>
                  </a:lnTo>
                  <a:cubicBezTo>
                    <a:pt x="29141" y="67194"/>
                    <a:pt x="60194" y="69203"/>
                    <a:pt x="97766" y="73468"/>
                  </a:cubicBezTo>
                  <a:cubicBezTo>
                    <a:pt x="98001" y="73494"/>
                    <a:pt x="98235" y="73508"/>
                    <a:pt x="98469" y="73508"/>
                  </a:cubicBezTo>
                  <a:cubicBezTo>
                    <a:pt x="99967" y="73508"/>
                    <a:pt x="101421" y="72970"/>
                    <a:pt x="102545" y="71973"/>
                  </a:cubicBezTo>
                  <a:cubicBezTo>
                    <a:pt x="103844" y="70797"/>
                    <a:pt x="104579" y="69130"/>
                    <a:pt x="104579" y="67390"/>
                  </a:cubicBezTo>
                  <a:lnTo>
                    <a:pt x="104579" y="6118"/>
                  </a:lnTo>
                  <a:cubicBezTo>
                    <a:pt x="104579" y="4378"/>
                    <a:pt x="103844" y="2711"/>
                    <a:pt x="102545" y="1535"/>
                  </a:cubicBezTo>
                  <a:cubicBezTo>
                    <a:pt x="101421" y="538"/>
                    <a:pt x="99967" y="0"/>
                    <a:pt x="98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9"/>
            <p:cNvSpPr/>
            <p:nvPr/>
          </p:nvSpPr>
          <p:spPr>
            <a:xfrm>
              <a:off x="2946050" y="1877125"/>
              <a:ext cx="1717475" cy="1718100"/>
            </a:xfrm>
            <a:custGeom>
              <a:rect b="b" l="l" r="r" t="t"/>
              <a:pathLst>
                <a:path extrusionOk="0" h="68724" w="68699">
                  <a:moveTo>
                    <a:pt x="34362" y="1"/>
                  </a:moveTo>
                  <a:cubicBezTo>
                    <a:pt x="32646" y="1"/>
                    <a:pt x="31004" y="712"/>
                    <a:pt x="29852" y="1986"/>
                  </a:cubicBezTo>
                  <a:lnTo>
                    <a:pt x="23701" y="8653"/>
                  </a:lnTo>
                  <a:lnTo>
                    <a:pt x="14632" y="8285"/>
                  </a:lnTo>
                  <a:cubicBezTo>
                    <a:pt x="14545" y="8281"/>
                    <a:pt x="14457" y="8279"/>
                    <a:pt x="14369" y="8279"/>
                  </a:cubicBezTo>
                  <a:cubicBezTo>
                    <a:pt x="12769" y="8279"/>
                    <a:pt x="11211" y="8912"/>
                    <a:pt x="10049" y="10074"/>
                  </a:cubicBezTo>
                  <a:cubicBezTo>
                    <a:pt x="8848" y="11275"/>
                    <a:pt x="8211" y="12942"/>
                    <a:pt x="8260" y="14657"/>
                  </a:cubicBezTo>
                  <a:lnTo>
                    <a:pt x="8652" y="23701"/>
                  </a:lnTo>
                  <a:lnTo>
                    <a:pt x="1961" y="29853"/>
                  </a:lnTo>
                  <a:cubicBezTo>
                    <a:pt x="711" y="31005"/>
                    <a:pt x="1" y="32647"/>
                    <a:pt x="1" y="34362"/>
                  </a:cubicBezTo>
                  <a:cubicBezTo>
                    <a:pt x="1" y="36078"/>
                    <a:pt x="711" y="37695"/>
                    <a:pt x="1961" y="38872"/>
                  </a:cubicBezTo>
                  <a:lnTo>
                    <a:pt x="8652" y="44999"/>
                  </a:lnTo>
                  <a:lnTo>
                    <a:pt x="8260" y="54067"/>
                  </a:lnTo>
                  <a:cubicBezTo>
                    <a:pt x="8211" y="55783"/>
                    <a:pt x="8848" y="57450"/>
                    <a:pt x="10049" y="58650"/>
                  </a:cubicBezTo>
                  <a:cubicBezTo>
                    <a:pt x="11213" y="59791"/>
                    <a:pt x="12775" y="60445"/>
                    <a:pt x="14377" y="60445"/>
                  </a:cubicBezTo>
                  <a:cubicBezTo>
                    <a:pt x="14462" y="60445"/>
                    <a:pt x="14547" y="60443"/>
                    <a:pt x="14632" y="60440"/>
                  </a:cubicBezTo>
                  <a:lnTo>
                    <a:pt x="23701" y="60072"/>
                  </a:lnTo>
                  <a:lnTo>
                    <a:pt x="29852" y="66738"/>
                  </a:lnTo>
                  <a:cubicBezTo>
                    <a:pt x="31004" y="67988"/>
                    <a:pt x="32646" y="68724"/>
                    <a:pt x="34362" y="68724"/>
                  </a:cubicBezTo>
                  <a:cubicBezTo>
                    <a:pt x="36078" y="68724"/>
                    <a:pt x="37695" y="67988"/>
                    <a:pt x="38872" y="66738"/>
                  </a:cubicBezTo>
                  <a:lnTo>
                    <a:pt x="44999" y="60072"/>
                  </a:lnTo>
                  <a:lnTo>
                    <a:pt x="54067" y="60440"/>
                  </a:lnTo>
                  <a:cubicBezTo>
                    <a:pt x="54153" y="60443"/>
                    <a:pt x="54240" y="60445"/>
                    <a:pt x="54326" y="60445"/>
                  </a:cubicBezTo>
                  <a:cubicBezTo>
                    <a:pt x="55949" y="60445"/>
                    <a:pt x="57510" y="59791"/>
                    <a:pt x="58650" y="58650"/>
                  </a:cubicBezTo>
                  <a:cubicBezTo>
                    <a:pt x="59851" y="57450"/>
                    <a:pt x="60513" y="55783"/>
                    <a:pt x="60439" y="54067"/>
                  </a:cubicBezTo>
                  <a:lnTo>
                    <a:pt x="60072" y="44999"/>
                  </a:lnTo>
                  <a:lnTo>
                    <a:pt x="66738" y="38872"/>
                  </a:lnTo>
                  <a:cubicBezTo>
                    <a:pt x="67988" y="37695"/>
                    <a:pt x="68699" y="36078"/>
                    <a:pt x="68699" y="34362"/>
                  </a:cubicBezTo>
                  <a:cubicBezTo>
                    <a:pt x="68699" y="32647"/>
                    <a:pt x="67988" y="31005"/>
                    <a:pt x="66738" y="29853"/>
                  </a:cubicBezTo>
                  <a:lnTo>
                    <a:pt x="60072" y="23701"/>
                  </a:lnTo>
                  <a:lnTo>
                    <a:pt x="60439" y="14657"/>
                  </a:lnTo>
                  <a:cubicBezTo>
                    <a:pt x="60513" y="12942"/>
                    <a:pt x="59851" y="11275"/>
                    <a:pt x="58650" y="10074"/>
                  </a:cubicBezTo>
                  <a:cubicBezTo>
                    <a:pt x="57512" y="8912"/>
                    <a:pt x="55955" y="8279"/>
                    <a:pt x="54334" y="8279"/>
                  </a:cubicBezTo>
                  <a:cubicBezTo>
                    <a:pt x="54245" y="8279"/>
                    <a:pt x="54156" y="8281"/>
                    <a:pt x="54067" y="8285"/>
                  </a:cubicBezTo>
                  <a:lnTo>
                    <a:pt x="44999" y="8653"/>
                  </a:lnTo>
                  <a:lnTo>
                    <a:pt x="38872" y="1986"/>
                  </a:lnTo>
                  <a:cubicBezTo>
                    <a:pt x="37695" y="712"/>
                    <a:pt x="36078" y="1"/>
                    <a:pt x="34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9"/>
            <p:cNvSpPr/>
            <p:nvPr/>
          </p:nvSpPr>
          <p:spPr>
            <a:xfrm>
              <a:off x="3804475" y="1877125"/>
              <a:ext cx="859050" cy="1718100"/>
            </a:xfrm>
            <a:custGeom>
              <a:rect b="b" l="l" r="r" t="t"/>
              <a:pathLst>
                <a:path extrusionOk="0" h="68724" w="34362">
                  <a:moveTo>
                    <a:pt x="0" y="1"/>
                  </a:moveTo>
                  <a:lnTo>
                    <a:pt x="0" y="68724"/>
                  </a:lnTo>
                  <a:lnTo>
                    <a:pt x="25" y="68724"/>
                  </a:lnTo>
                  <a:cubicBezTo>
                    <a:pt x="1716" y="68724"/>
                    <a:pt x="3358" y="67988"/>
                    <a:pt x="4510" y="66738"/>
                  </a:cubicBezTo>
                  <a:lnTo>
                    <a:pt x="10662" y="60072"/>
                  </a:lnTo>
                  <a:lnTo>
                    <a:pt x="19730" y="60440"/>
                  </a:lnTo>
                  <a:cubicBezTo>
                    <a:pt x="19815" y="60443"/>
                    <a:pt x="19900" y="60445"/>
                    <a:pt x="19985" y="60445"/>
                  </a:cubicBezTo>
                  <a:cubicBezTo>
                    <a:pt x="21590" y="60445"/>
                    <a:pt x="23173" y="59791"/>
                    <a:pt x="24313" y="58650"/>
                  </a:cubicBezTo>
                  <a:cubicBezTo>
                    <a:pt x="25514" y="57450"/>
                    <a:pt x="26176" y="55783"/>
                    <a:pt x="26102" y="54067"/>
                  </a:cubicBezTo>
                  <a:lnTo>
                    <a:pt x="25735" y="44999"/>
                  </a:lnTo>
                  <a:lnTo>
                    <a:pt x="32401" y="38872"/>
                  </a:lnTo>
                  <a:cubicBezTo>
                    <a:pt x="33651" y="37695"/>
                    <a:pt x="34362" y="36078"/>
                    <a:pt x="34362" y="34362"/>
                  </a:cubicBezTo>
                  <a:cubicBezTo>
                    <a:pt x="34362" y="32647"/>
                    <a:pt x="33651" y="31005"/>
                    <a:pt x="32401" y="29853"/>
                  </a:cubicBezTo>
                  <a:lnTo>
                    <a:pt x="25735" y="23701"/>
                  </a:lnTo>
                  <a:lnTo>
                    <a:pt x="26102" y="14657"/>
                  </a:lnTo>
                  <a:cubicBezTo>
                    <a:pt x="26176" y="12942"/>
                    <a:pt x="25514" y="11275"/>
                    <a:pt x="24313" y="10074"/>
                  </a:cubicBezTo>
                  <a:cubicBezTo>
                    <a:pt x="23175" y="8912"/>
                    <a:pt x="21618" y="8279"/>
                    <a:pt x="19997" y="8279"/>
                  </a:cubicBezTo>
                  <a:cubicBezTo>
                    <a:pt x="19908" y="8279"/>
                    <a:pt x="19819" y="8281"/>
                    <a:pt x="19730" y="8285"/>
                  </a:cubicBezTo>
                  <a:lnTo>
                    <a:pt x="10662" y="8653"/>
                  </a:lnTo>
                  <a:lnTo>
                    <a:pt x="4510" y="1986"/>
                  </a:lnTo>
                  <a:cubicBezTo>
                    <a:pt x="3358" y="712"/>
                    <a:pt x="1716" y="1"/>
                    <a:pt x="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4" name="Google Shape;1074;p59"/>
          <p:cNvPicPr preferRelativeResize="0"/>
          <p:nvPr/>
        </p:nvPicPr>
        <p:blipFill>
          <a:blip r:embed="rId3">
            <a:alphaModFix/>
          </a:blip>
          <a:stretch>
            <a:fillRect/>
          </a:stretch>
        </p:blipFill>
        <p:spPr>
          <a:xfrm>
            <a:off x="723300" y="2222850"/>
            <a:ext cx="3398525" cy="2352050"/>
          </a:xfrm>
          <a:prstGeom prst="rect">
            <a:avLst/>
          </a:prstGeom>
          <a:noFill/>
          <a:ln>
            <a:noFill/>
          </a:ln>
        </p:spPr>
      </p:pic>
      <p:pic>
        <p:nvPicPr>
          <p:cNvPr id="1075" name="Google Shape;1075;p59"/>
          <p:cNvPicPr preferRelativeResize="0"/>
          <p:nvPr/>
        </p:nvPicPr>
        <p:blipFill>
          <a:blip r:embed="rId4">
            <a:alphaModFix/>
          </a:blip>
          <a:stretch>
            <a:fillRect/>
          </a:stretch>
        </p:blipFill>
        <p:spPr>
          <a:xfrm>
            <a:off x="4986260" y="2247193"/>
            <a:ext cx="3398525" cy="23033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9" name="Shape 1079"/>
        <p:cNvGrpSpPr/>
        <p:nvPr/>
      </p:nvGrpSpPr>
      <p:grpSpPr>
        <a:xfrm>
          <a:off x="0" y="0"/>
          <a:ext cx="0" cy="0"/>
          <a:chOff x="0" y="0"/>
          <a:chExt cx="0" cy="0"/>
        </a:xfrm>
      </p:grpSpPr>
      <p:sp>
        <p:nvSpPr>
          <p:cNvPr id="1080" name="Google Shape;1080;p60"/>
          <p:cNvSpPr txBox="1"/>
          <p:nvPr>
            <p:ph type="ctrTitle"/>
          </p:nvPr>
        </p:nvSpPr>
        <p:spPr>
          <a:xfrm>
            <a:off x="563225" y="2306575"/>
            <a:ext cx="4462500" cy="2056500"/>
          </a:xfrm>
          <a:prstGeom prst="rect">
            <a:avLst/>
          </a:prstGeom>
        </p:spPr>
        <p:txBody>
          <a:bodyPr anchorCtr="0" anchor="t" bIns="0" lIns="91425" spcFirstLastPara="1" rIns="91425" wrap="square" tIns="182875">
            <a:noAutofit/>
          </a:bodyPr>
          <a:lstStyle/>
          <a:p>
            <a:pPr indent="0" lvl="0" marL="0" rtl="0" algn="l">
              <a:spcBef>
                <a:spcPts val="0"/>
              </a:spcBef>
              <a:spcAft>
                <a:spcPts val="0"/>
              </a:spcAft>
              <a:buNone/>
            </a:pPr>
            <a:r>
              <a:rPr lang="en">
                <a:solidFill>
                  <a:schemeClr val="accent6"/>
                </a:solidFill>
              </a:rPr>
              <a:t>Conclusion</a:t>
            </a:r>
            <a:endParaRPr>
              <a:solidFill>
                <a:schemeClr val="accent6"/>
              </a:solidFill>
            </a:endParaRPr>
          </a:p>
        </p:txBody>
      </p:sp>
      <p:sp>
        <p:nvSpPr>
          <p:cNvPr id="1081" name="Google Shape;1081;p60"/>
          <p:cNvSpPr txBox="1"/>
          <p:nvPr>
            <p:ph idx="2" type="title"/>
          </p:nvPr>
        </p:nvSpPr>
        <p:spPr>
          <a:xfrm>
            <a:off x="648925" y="1482478"/>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grpSp>
        <p:nvGrpSpPr>
          <p:cNvPr id="1082" name="Google Shape;1082;p60"/>
          <p:cNvGrpSpPr/>
          <p:nvPr/>
        </p:nvGrpSpPr>
        <p:grpSpPr>
          <a:xfrm>
            <a:off x="4799050" y="539512"/>
            <a:ext cx="3859836" cy="4069059"/>
            <a:chOff x="4799050" y="388637"/>
            <a:chExt cx="3859836" cy="4069059"/>
          </a:xfrm>
        </p:grpSpPr>
        <p:sp>
          <p:nvSpPr>
            <p:cNvPr id="1083" name="Google Shape;1083;p60"/>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0" name="Shape 1110"/>
        <p:cNvGrpSpPr/>
        <p:nvPr/>
      </p:nvGrpSpPr>
      <p:grpSpPr>
        <a:xfrm>
          <a:off x="0" y="0"/>
          <a:ext cx="0" cy="0"/>
          <a:chOff x="0" y="0"/>
          <a:chExt cx="0" cy="0"/>
        </a:xfrm>
      </p:grpSpPr>
      <p:sp>
        <p:nvSpPr>
          <p:cNvPr id="1111" name="Google Shape;1111;p61"/>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interpretation - </a:t>
            </a:r>
            <a:r>
              <a:rPr lang="en">
                <a:solidFill>
                  <a:schemeClr val="accent1"/>
                </a:solidFill>
              </a:rPr>
              <a:t>LIME</a:t>
            </a:r>
            <a:endParaRPr>
              <a:solidFill>
                <a:schemeClr val="accent1"/>
              </a:solidFill>
              <a:latin typeface="Anton"/>
              <a:ea typeface="Anton"/>
              <a:cs typeface="Anton"/>
              <a:sym typeface="Anton"/>
            </a:endParaRPr>
          </a:p>
        </p:txBody>
      </p:sp>
      <p:pic>
        <p:nvPicPr>
          <p:cNvPr id="1112" name="Google Shape;1112;p61"/>
          <p:cNvPicPr preferRelativeResize="0"/>
          <p:nvPr/>
        </p:nvPicPr>
        <p:blipFill rotWithShape="1">
          <a:blip r:embed="rId3">
            <a:alphaModFix/>
          </a:blip>
          <a:srcRect b="0" l="0" r="45937" t="31810"/>
          <a:stretch/>
        </p:blipFill>
        <p:spPr>
          <a:xfrm>
            <a:off x="5184600" y="1070750"/>
            <a:ext cx="3814902" cy="2175275"/>
          </a:xfrm>
          <a:prstGeom prst="rect">
            <a:avLst/>
          </a:prstGeom>
          <a:noFill/>
          <a:ln>
            <a:noFill/>
          </a:ln>
        </p:spPr>
      </p:pic>
      <p:pic>
        <p:nvPicPr>
          <p:cNvPr id="1113" name="Google Shape;1113;p61"/>
          <p:cNvPicPr preferRelativeResize="0"/>
          <p:nvPr/>
        </p:nvPicPr>
        <p:blipFill rotWithShape="1">
          <a:blip r:embed="rId3">
            <a:alphaModFix/>
          </a:blip>
          <a:srcRect b="5969" l="53570" r="0" t="36300"/>
          <a:stretch/>
        </p:blipFill>
        <p:spPr>
          <a:xfrm>
            <a:off x="5184600" y="2861075"/>
            <a:ext cx="3814902" cy="2175275"/>
          </a:xfrm>
          <a:prstGeom prst="rect">
            <a:avLst/>
          </a:prstGeom>
          <a:noFill/>
          <a:ln>
            <a:noFill/>
          </a:ln>
        </p:spPr>
      </p:pic>
      <p:graphicFrame>
        <p:nvGraphicFramePr>
          <p:cNvPr id="1114" name="Google Shape;1114;p61"/>
          <p:cNvGraphicFramePr/>
          <p:nvPr/>
        </p:nvGraphicFramePr>
        <p:xfrm>
          <a:off x="534575" y="1484700"/>
          <a:ext cx="3000000" cy="3000000"/>
        </p:xfrm>
        <a:graphic>
          <a:graphicData uri="http://schemas.openxmlformats.org/drawingml/2006/table">
            <a:tbl>
              <a:tblPr>
                <a:noFill/>
                <a:tableStyleId>{DE55105E-6EF4-48BA-A406-1BB4E903BBB9}</a:tableStyleId>
              </a:tblPr>
              <a:tblGrid>
                <a:gridCol w="1844675"/>
                <a:gridCol w="1201775"/>
                <a:gridCol w="1105325"/>
              </a:tblGrid>
              <a:tr h="381000">
                <a:tc>
                  <a:txBody>
                    <a:bodyPr/>
                    <a:lstStyle/>
                    <a:p>
                      <a:pPr indent="0" lvl="0" marL="0" rtl="0" algn="ctr">
                        <a:spcBef>
                          <a:spcPts val="0"/>
                        </a:spcBef>
                        <a:spcAft>
                          <a:spcPts val="0"/>
                        </a:spcAft>
                        <a:buNone/>
                      </a:pPr>
                      <a:r>
                        <a:rPr lang="en" sz="1200"/>
                        <a:t>Model</a:t>
                      </a:r>
                      <a:endParaRPr sz="1200"/>
                    </a:p>
                  </a:txBody>
                  <a:tcPr marT="91425" marB="91425" marR="91425" marL="91425"/>
                </a:tc>
                <a:tc>
                  <a:txBody>
                    <a:bodyPr/>
                    <a:lstStyle/>
                    <a:p>
                      <a:pPr indent="0" lvl="0" marL="0" rtl="0" algn="ctr">
                        <a:spcBef>
                          <a:spcPts val="0"/>
                        </a:spcBef>
                        <a:spcAft>
                          <a:spcPts val="0"/>
                        </a:spcAft>
                        <a:buNone/>
                      </a:pPr>
                      <a:r>
                        <a:rPr lang="en" sz="1200"/>
                        <a:t>Accuracy</a:t>
                      </a:r>
                      <a:endParaRPr sz="1200"/>
                    </a:p>
                  </a:txBody>
                  <a:tcPr marT="91425" marB="91425" marR="91425" marL="91425"/>
                </a:tc>
                <a:tc>
                  <a:txBody>
                    <a:bodyPr/>
                    <a:lstStyle/>
                    <a:p>
                      <a:pPr indent="0" lvl="0" marL="0" rtl="0" algn="ctr">
                        <a:spcBef>
                          <a:spcPts val="0"/>
                        </a:spcBef>
                        <a:spcAft>
                          <a:spcPts val="0"/>
                        </a:spcAft>
                        <a:buNone/>
                      </a:pPr>
                      <a:r>
                        <a:rPr lang="en" sz="1200"/>
                        <a:t>AUC</a:t>
                      </a:r>
                      <a:endParaRPr sz="1200"/>
                    </a:p>
                  </a:txBody>
                  <a:tcPr marT="91425" marB="91425" marR="91425" marL="91425"/>
                </a:tc>
              </a:tr>
              <a:tr h="381000">
                <a:tc>
                  <a:txBody>
                    <a:bodyPr/>
                    <a:lstStyle/>
                    <a:p>
                      <a:pPr indent="0" lvl="0" marL="0" rtl="0" algn="l">
                        <a:spcBef>
                          <a:spcPts val="0"/>
                        </a:spcBef>
                        <a:spcAft>
                          <a:spcPts val="0"/>
                        </a:spcAft>
                        <a:buNone/>
                      </a:pPr>
                      <a:r>
                        <a:rPr lang="en" sz="1200"/>
                        <a:t>Dense + </a:t>
                      </a:r>
                      <a:r>
                        <a:rPr lang="en" sz="1200"/>
                        <a:t>Doc2Vec</a:t>
                      </a:r>
                      <a:endParaRPr sz="1200"/>
                    </a:p>
                  </a:txBody>
                  <a:tcPr marT="91425" marB="91425" marR="91425" marL="91425"/>
                </a:tc>
                <a:tc>
                  <a:txBody>
                    <a:bodyPr/>
                    <a:lstStyle/>
                    <a:p>
                      <a:pPr indent="0" lvl="0" marL="0" rtl="0" algn="l">
                        <a:spcBef>
                          <a:spcPts val="0"/>
                        </a:spcBef>
                        <a:spcAft>
                          <a:spcPts val="0"/>
                        </a:spcAft>
                        <a:buNone/>
                      </a:pPr>
                      <a:r>
                        <a:rPr lang="en" sz="1200"/>
                        <a:t>0.9033</a:t>
                      </a:r>
                      <a:endParaRPr sz="1200"/>
                    </a:p>
                  </a:txBody>
                  <a:tcPr marT="91425" marB="91425" marR="91425" marL="91425"/>
                </a:tc>
                <a:tc>
                  <a:txBody>
                    <a:bodyPr/>
                    <a:lstStyle/>
                    <a:p>
                      <a:pPr indent="0" lvl="0" marL="0" rtl="0" algn="l">
                        <a:spcBef>
                          <a:spcPts val="0"/>
                        </a:spcBef>
                        <a:spcAft>
                          <a:spcPts val="0"/>
                        </a:spcAft>
                        <a:buNone/>
                      </a:pPr>
                      <a:r>
                        <a:rPr lang="en" sz="1200"/>
                        <a:t>0.978</a:t>
                      </a:r>
                      <a:endParaRPr sz="1200"/>
                    </a:p>
                  </a:txBody>
                  <a:tcPr marT="91425" marB="91425" marR="91425" marL="91425"/>
                </a:tc>
              </a:tr>
              <a:tr h="381000">
                <a:tc>
                  <a:txBody>
                    <a:bodyPr/>
                    <a:lstStyle/>
                    <a:p>
                      <a:pPr indent="0" lvl="0" marL="0" rtl="0" algn="l">
                        <a:spcBef>
                          <a:spcPts val="0"/>
                        </a:spcBef>
                        <a:spcAft>
                          <a:spcPts val="0"/>
                        </a:spcAft>
                        <a:buNone/>
                      </a:pPr>
                      <a:r>
                        <a:rPr lang="en" sz="1200"/>
                        <a:t>1D convolution</a:t>
                      </a:r>
                      <a:endParaRPr sz="12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0.9120</a:t>
                      </a:r>
                      <a:endParaRPr sz="1200"/>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0.957</a:t>
                      </a:r>
                      <a:endParaRPr sz="1200"/>
                    </a:p>
                  </a:txBody>
                  <a:tcPr marT="91425" marB="91425" marR="91425" marL="91425">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Dense + Text vectorization</a:t>
                      </a:r>
                      <a:endParaRPr sz="12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0.9885</a:t>
                      </a:r>
                      <a:endParaRPr sz="12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0.989</a:t>
                      </a:r>
                      <a:endParaRPr sz="12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Bidirectional LSTM</a:t>
                      </a:r>
                      <a:endParaRPr sz="1200"/>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0.6104</a:t>
                      </a:r>
                      <a:endParaRPr sz="1200"/>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0.460</a:t>
                      </a:r>
                      <a:endParaRPr sz="1200"/>
                    </a:p>
                  </a:txBody>
                  <a:tcPr marT="91425" marB="91425" marR="91425" marL="91425">
                    <a:lnT cap="flat" cmpd="sng" w="2857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200"/>
                        <a:t>T</a:t>
                      </a:r>
                      <a:r>
                        <a:rPr lang="en" sz="1200"/>
                        <a:t>extual Embedding</a:t>
                      </a:r>
                      <a:endParaRPr sz="1200"/>
                    </a:p>
                  </a:txBody>
                  <a:tcPr marT="91425" marB="91425" marR="91425" marL="91425"/>
                </a:tc>
                <a:tc>
                  <a:txBody>
                    <a:bodyPr/>
                    <a:lstStyle/>
                    <a:p>
                      <a:pPr indent="0" lvl="0" marL="0" rtl="0" algn="l">
                        <a:spcBef>
                          <a:spcPts val="0"/>
                        </a:spcBef>
                        <a:spcAft>
                          <a:spcPts val="0"/>
                        </a:spcAft>
                        <a:buNone/>
                      </a:pPr>
                      <a:r>
                        <a:rPr lang="en" sz="1200"/>
                        <a:t>0.6104</a:t>
                      </a:r>
                      <a:endParaRPr sz="1200"/>
                    </a:p>
                  </a:txBody>
                  <a:tcPr marT="91425" marB="91425" marR="91425" marL="91425"/>
                </a:tc>
                <a:tc>
                  <a:txBody>
                    <a:bodyPr/>
                    <a:lstStyle/>
                    <a:p>
                      <a:pPr indent="0" lvl="0" marL="0" rtl="0" algn="l">
                        <a:spcBef>
                          <a:spcPts val="0"/>
                        </a:spcBef>
                        <a:spcAft>
                          <a:spcPts val="0"/>
                        </a:spcAft>
                        <a:buNone/>
                      </a:pPr>
                      <a:r>
                        <a:rPr lang="en" sz="1200"/>
                        <a:t>0.543</a:t>
                      </a:r>
                      <a:endParaRPr sz="1200"/>
                    </a:p>
                  </a:txBody>
                  <a:tcPr marT="91425" marB="91425" marR="91425" marL="91425"/>
                </a:tc>
              </a:tr>
              <a:tr h="381000">
                <a:tc>
                  <a:txBody>
                    <a:bodyPr/>
                    <a:lstStyle/>
                    <a:p>
                      <a:pPr indent="0" lvl="0" marL="0" rtl="0" algn="l">
                        <a:spcBef>
                          <a:spcPts val="0"/>
                        </a:spcBef>
                        <a:spcAft>
                          <a:spcPts val="0"/>
                        </a:spcAft>
                        <a:buNone/>
                      </a:pPr>
                      <a:r>
                        <a:rPr lang="en" sz="1200"/>
                        <a:t>Pretrained Embedding</a:t>
                      </a:r>
                      <a:endParaRPr sz="1200"/>
                    </a:p>
                  </a:txBody>
                  <a:tcPr marT="91425" marB="91425" marR="91425" marL="91425"/>
                </a:tc>
                <a:tc>
                  <a:txBody>
                    <a:bodyPr/>
                    <a:lstStyle/>
                    <a:p>
                      <a:pPr indent="0" lvl="0" marL="0" rtl="0" algn="l">
                        <a:spcBef>
                          <a:spcPts val="0"/>
                        </a:spcBef>
                        <a:spcAft>
                          <a:spcPts val="0"/>
                        </a:spcAft>
                        <a:buNone/>
                      </a:pPr>
                      <a:r>
                        <a:rPr lang="en" sz="1200"/>
                        <a:t>0.8297</a:t>
                      </a:r>
                      <a:endParaRPr sz="1200"/>
                    </a:p>
                  </a:txBody>
                  <a:tcPr marT="91425" marB="91425" marR="91425" marL="91425"/>
                </a:tc>
                <a:tc>
                  <a:txBody>
                    <a:bodyPr/>
                    <a:lstStyle/>
                    <a:p>
                      <a:pPr indent="0" lvl="0" marL="0" rtl="0" algn="l">
                        <a:spcBef>
                          <a:spcPts val="0"/>
                        </a:spcBef>
                        <a:spcAft>
                          <a:spcPts val="0"/>
                        </a:spcAft>
                        <a:buNone/>
                      </a:pPr>
                      <a:r>
                        <a:rPr lang="en" sz="1200"/>
                        <a:t>0.922</a:t>
                      </a:r>
                      <a:endParaRPr sz="12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8" name="Shape 1118"/>
        <p:cNvGrpSpPr/>
        <p:nvPr/>
      </p:nvGrpSpPr>
      <p:grpSpPr>
        <a:xfrm>
          <a:off x="0" y="0"/>
          <a:ext cx="0" cy="0"/>
          <a:chOff x="0" y="0"/>
          <a:chExt cx="0" cy="0"/>
        </a:xfrm>
      </p:grpSpPr>
      <p:sp>
        <p:nvSpPr>
          <p:cNvPr id="1119" name="Google Shape;1119;p62"/>
          <p:cNvSpPr txBox="1"/>
          <p:nvPr>
            <p:ph idx="8"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4"/>
                </a:solidFill>
              </a:rPr>
              <a:t>Limitation &amp; </a:t>
            </a:r>
            <a:r>
              <a:rPr lang="en" sz="2500">
                <a:solidFill>
                  <a:schemeClr val="accent1"/>
                </a:solidFill>
              </a:rPr>
              <a:t>Suggestion</a:t>
            </a:r>
            <a:endParaRPr sz="2500">
              <a:solidFill>
                <a:schemeClr val="accent1"/>
              </a:solidFill>
              <a:latin typeface="Anton"/>
              <a:ea typeface="Anton"/>
              <a:cs typeface="Anton"/>
              <a:sym typeface="Anton"/>
            </a:endParaRPr>
          </a:p>
        </p:txBody>
      </p:sp>
      <p:sp>
        <p:nvSpPr>
          <p:cNvPr id="1120" name="Google Shape;1120;p62"/>
          <p:cNvSpPr txBox="1"/>
          <p:nvPr>
            <p:ph idx="5" type="subTitle"/>
          </p:nvPr>
        </p:nvSpPr>
        <p:spPr>
          <a:xfrm>
            <a:off x="1603775" y="3723775"/>
            <a:ext cx="24801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Oyez database: </a:t>
            </a:r>
            <a:r>
              <a:rPr lang="en"/>
              <a:t>advocate, location, lower court and date</a:t>
            </a:r>
            <a:endParaRPr/>
          </a:p>
        </p:txBody>
      </p:sp>
      <p:sp>
        <p:nvSpPr>
          <p:cNvPr id="1121" name="Google Shape;1121;p62"/>
          <p:cNvSpPr txBox="1"/>
          <p:nvPr>
            <p:ph idx="1" type="subTitle"/>
          </p:nvPr>
        </p:nvSpPr>
        <p:spPr>
          <a:xfrm>
            <a:off x="1603775" y="1968450"/>
            <a:ext cx="24801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Upsampling in each folds</a:t>
            </a:r>
            <a:endParaRPr/>
          </a:p>
        </p:txBody>
      </p:sp>
      <p:sp>
        <p:nvSpPr>
          <p:cNvPr id="1122" name="Google Shape;1122;p62"/>
          <p:cNvSpPr txBox="1"/>
          <p:nvPr>
            <p:ph idx="3" type="subTitle"/>
          </p:nvPr>
        </p:nvSpPr>
        <p:spPr>
          <a:xfrm>
            <a:off x="5929225" y="2632825"/>
            <a:ext cx="24801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specific pretrain model: </a:t>
            </a:r>
            <a:r>
              <a:rPr lang="en"/>
              <a:t>legal corpuses</a:t>
            </a:r>
            <a:endParaRPr/>
          </a:p>
          <a:p>
            <a:pPr indent="0" lvl="0" marL="0" rtl="0" algn="l">
              <a:spcBef>
                <a:spcPts val="0"/>
              </a:spcBef>
              <a:spcAft>
                <a:spcPts val="0"/>
              </a:spcAft>
              <a:buNone/>
            </a:pPr>
            <a:r>
              <a:rPr lang="en"/>
              <a:t>ex) leGloVe</a:t>
            </a:r>
            <a:endParaRPr/>
          </a:p>
        </p:txBody>
      </p:sp>
      <p:sp>
        <p:nvSpPr>
          <p:cNvPr id="1123" name="Google Shape;1123;p62"/>
          <p:cNvSpPr txBox="1"/>
          <p:nvPr>
            <p:ph type="ctrTitle"/>
          </p:nvPr>
        </p:nvSpPr>
        <p:spPr>
          <a:xfrm>
            <a:off x="1603800" y="1511125"/>
            <a:ext cx="2864700" cy="53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Cross-Validation &amp; Upsample</a:t>
            </a:r>
            <a:endParaRPr/>
          </a:p>
        </p:txBody>
      </p:sp>
      <p:sp>
        <p:nvSpPr>
          <p:cNvPr id="1124" name="Google Shape;1124;p62"/>
          <p:cNvSpPr txBox="1"/>
          <p:nvPr>
            <p:ph idx="2" type="ctrTitle"/>
          </p:nvPr>
        </p:nvSpPr>
        <p:spPr>
          <a:xfrm>
            <a:off x="5929245" y="2175500"/>
            <a:ext cx="2480100" cy="53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Domain specific model</a:t>
            </a:r>
            <a:endParaRPr/>
          </a:p>
        </p:txBody>
      </p:sp>
      <p:sp>
        <p:nvSpPr>
          <p:cNvPr id="1125" name="Google Shape;1125;p62"/>
          <p:cNvSpPr txBox="1"/>
          <p:nvPr>
            <p:ph idx="4" type="ctrTitle"/>
          </p:nvPr>
        </p:nvSpPr>
        <p:spPr>
          <a:xfrm>
            <a:off x="1603795" y="3266449"/>
            <a:ext cx="2480100" cy="53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Gather more features</a:t>
            </a:r>
            <a:endParaRPr/>
          </a:p>
        </p:txBody>
      </p:sp>
      <p:sp>
        <p:nvSpPr>
          <p:cNvPr id="1126" name="Google Shape;1126;p62"/>
          <p:cNvSpPr/>
          <p:nvPr/>
        </p:nvSpPr>
        <p:spPr>
          <a:xfrm>
            <a:off x="5038838" y="2351374"/>
            <a:ext cx="738154" cy="738161"/>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p:nvPr/>
        </p:nvSpPr>
        <p:spPr>
          <a:xfrm>
            <a:off x="713225" y="3449075"/>
            <a:ext cx="738154" cy="738161"/>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62"/>
          <p:cNvGrpSpPr/>
          <p:nvPr/>
        </p:nvGrpSpPr>
        <p:grpSpPr>
          <a:xfrm>
            <a:off x="855069" y="3601137"/>
            <a:ext cx="454467" cy="461663"/>
            <a:chOff x="1241475" y="238125"/>
            <a:chExt cx="5146850" cy="5228350"/>
          </a:xfrm>
        </p:grpSpPr>
        <p:sp>
          <p:nvSpPr>
            <p:cNvPr id="1129" name="Google Shape;1129;p62"/>
            <p:cNvSpPr/>
            <p:nvPr/>
          </p:nvSpPr>
          <p:spPr>
            <a:xfrm>
              <a:off x="1242075" y="544325"/>
              <a:ext cx="3635300" cy="4278800"/>
            </a:xfrm>
            <a:custGeom>
              <a:rect b="b" l="l" r="r" t="t"/>
              <a:pathLst>
                <a:path extrusionOk="0" h="171152" w="145412">
                  <a:moveTo>
                    <a:pt x="6134" y="1"/>
                  </a:moveTo>
                  <a:cubicBezTo>
                    <a:pt x="4626" y="1"/>
                    <a:pt x="3156" y="559"/>
                    <a:pt x="2010" y="1575"/>
                  </a:cubicBezTo>
                  <a:cubicBezTo>
                    <a:pt x="736" y="2751"/>
                    <a:pt x="1" y="4393"/>
                    <a:pt x="1" y="6134"/>
                  </a:cubicBezTo>
                  <a:lnTo>
                    <a:pt x="1" y="155294"/>
                  </a:lnTo>
                  <a:cubicBezTo>
                    <a:pt x="1" y="164044"/>
                    <a:pt x="7525" y="171151"/>
                    <a:pt x="16765" y="171151"/>
                  </a:cubicBezTo>
                  <a:lnTo>
                    <a:pt x="139284" y="171151"/>
                  </a:lnTo>
                  <a:cubicBezTo>
                    <a:pt x="142666" y="171151"/>
                    <a:pt x="145411" y="168406"/>
                    <a:pt x="145411" y="165024"/>
                  </a:cubicBezTo>
                  <a:lnTo>
                    <a:pt x="145411" y="19957"/>
                  </a:lnTo>
                  <a:cubicBezTo>
                    <a:pt x="145411" y="16819"/>
                    <a:pt x="143034" y="14172"/>
                    <a:pt x="139897" y="13854"/>
                  </a:cubicBezTo>
                  <a:lnTo>
                    <a:pt x="6741" y="31"/>
                  </a:lnTo>
                  <a:cubicBezTo>
                    <a:pt x="6538" y="11"/>
                    <a:pt x="6336" y="1"/>
                    <a:pt x="61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2"/>
            <p:cNvSpPr/>
            <p:nvPr/>
          </p:nvSpPr>
          <p:spPr>
            <a:xfrm>
              <a:off x="3059400" y="716650"/>
              <a:ext cx="1817975" cy="4106475"/>
            </a:xfrm>
            <a:custGeom>
              <a:rect b="b" l="l" r="r" t="t"/>
              <a:pathLst>
                <a:path extrusionOk="0" h="164259" w="72719">
                  <a:moveTo>
                    <a:pt x="1" y="0"/>
                  </a:moveTo>
                  <a:lnTo>
                    <a:pt x="1" y="164258"/>
                  </a:lnTo>
                  <a:lnTo>
                    <a:pt x="66591" y="164258"/>
                  </a:lnTo>
                  <a:cubicBezTo>
                    <a:pt x="69973" y="164258"/>
                    <a:pt x="72718" y="161513"/>
                    <a:pt x="72718" y="158131"/>
                  </a:cubicBezTo>
                  <a:lnTo>
                    <a:pt x="72718" y="13064"/>
                  </a:lnTo>
                  <a:cubicBezTo>
                    <a:pt x="72718" y="9926"/>
                    <a:pt x="70341" y="7279"/>
                    <a:pt x="67204" y="6961"/>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3365775" y="1506450"/>
              <a:ext cx="3022550" cy="3960025"/>
            </a:xfrm>
            <a:custGeom>
              <a:rect b="b" l="l" r="r" t="t"/>
              <a:pathLst>
                <a:path extrusionOk="0" h="158401" w="120902">
                  <a:moveTo>
                    <a:pt x="60390" y="0"/>
                  </a:moveTo>
                  <a:cubicBezTo>
                    <a:pt x="53625" y="0"/>
                    <a:pt x="48135" y="5490"/>
                    <a:pt x="48135" y="12255"/>
                  </a:cubicBezTo>
                  <a:lnTo>
                    <a:pt x="48135" y="24901"/>
                  </a:lnTo>
                  <a:cubicBezTo>
                    <a:pt x="48135" y="18137"/>
                    <a:pt x="42645" y="12647"/>
                    <a:pt x="35881" y="12647"/>
                  </a:cubicBezTo>
                  <a:cubicBezTo>
                    <a:pt x="29117" y="12647"/>
                    <a:pt x="23627" y="18137"/>
                    <a:pt x="23627" y="24901"/>
                  </a:cubicBezTo>
                  <a:lnTo>
                    <a:pt x="23627" y="67522"/>
                  </a:lnTo>
                  <a:cubicBezTo>
                    <a:pt x="21788" y="63037"/>
                    <a:pt x="17401" y="59851"/>
                    <a:pt x="12255" y="59851"/>
                  </a:cubicBezTo>
                  <a:cubicBezTo>
                    <a:pt x="5490" y="59851"/>
                    <a:pt x="0" y="65341"/>
                    <a:pt x="0" y="72105"/>
                  </a:cubicBezTo>
                  <a:lnTo>
                    <a:pt x="0" y="97962"/>
                  </a:lnTo>
                  <a:cubicBezTo>
                    <a:pt x="0" y="131343"/>
                    <a:pt x="27058" y="158400"/>
                    <a:pt x="60463" y="158400"/>
                  </a:cubicBezTo>
                  <a:cubicBezTo>
                    <a:pt x="93844" y="158400"/>
                    <a:pt x="120902" y="131343"/>
                    <a:pt x="120902" y="97962"/>
                  </a:cubicBezTo>
                  <a:lnTo>
                    <a:pt x="120902" y="42572"/>
                  </a:lnTo>
                  <a:cubicBezTo>
                    <a:pt x="120902" y="35807"/>
                    <a:pt x="115412" y="30318"/>
                    <a:pt x="108648" y="30318"/>
                  </a:cubicBezTo>
                  <a:cubicBezTo>
                    <a:pt x="102545" y="30318"/>
                    <a:pt x="97496" y="34778"/>
                    <a:pt x="96540" y="40636"/>
                  </a:cubicBezTo>
                  <a:lnTo>
                    <a:pt x="96540" y="24901"/>
                  </a:lnTo>
                  <a:cubicBezTo>
                    <a:pt x="96540" y="18137"/>
                    <a:pt x="91075" y="12647"/>
                    <a:pt x="84286" y="12647"/>
                  </a:cubicBezTo>
                  <a:cubicBezTo>
                    <a:pt x="78845" y="12647"/>
                    <a:pt x="74237" y="16200"/>
                    <a:pt x="72644" y="21127"/>
                  </a:cubicBezTo>
                  <a:lnTo>
                    <a:pt x="72644" y="12255"/>
                  </a:lnTo>
                  <a:cubicBezTo>
                    <a:pt x="72644" y="5490"/>
                    <a:pt x="67154" y="0"/>
                    <a:pt x="60390"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2"/>
            <p:cNvSpPr/>
            <p:nvPr/>
          </p:nvSpPr>
          <p:spPr>
            <a:xfrm>
              <a:off x="4877350" y="1506450"/>
              <a:ext cx="1510975" cy="3960025"/>
            </a:xfrm>
            <a:custGeom>
              <a:rect b="b" l="l" r="r" t="t"/>
              <a:pathLst>
                <a:path extrusionOk="0" h="158401" w="60439">
                  <a:moveTo>
                    <a:pt x="0" y="0"/>
                  </a:moveTo>
                  <a:lnTo>
                    <a:pt x="0" y="158400"/>
                  </a:lnTo>
                  <a:cubicBezTo>
                    <a:pt x="33381" y="158400"/>
                    <a:pt x="60439" y="131343"/>
                    <a:pt x="60439" y="97962"/>
                  </a:cubicBezTo>
                  <a:lnTo>
                    <a:pt x="60439" y="42572"/>
                  </a:lnTo>
                  <a:cubicBezTo>
                    <a:pt x="60439" y="35807"/>
                    <a:pt x="54949" y="30318"/>
                    <a:pt x="48185" y="30318"/>
                  </a:cubicBezTo>
                  <a:cubicBezTo>
                    <a:pt x="42082" y="30318"/>
                    <a:pt x="37033" y="34778"/>
                    <a:pt x="36077" y="40636"/>
                  </a:cubicBezTo>
                  <a:lnTo>
                    <a:pt x="36077" y="24901"/>
                  </a:lnTo>
                  <a:cubicBezTo>
                    <a:pt x="36077" y="18137"/>
                    <a:pt x="30612" y="12647"/>
                    <a:pt x="23823" y="12647"/>
                  </a:cubicBezTo>
                  <a:cubicBezTo>
                    <a:pt x="18382" y="12647"/>
                    <a:pt x="13774" y="16200"/>
                    <a:pt x="12181" y="21127"/>
                  </a:cubicBezTo>
                  <a:lnTo>
                    <a:pt x="12181" y="12255"/>
                  </a:lnTo>
                  <a:cubicBezTo>
                    <a:pt x="12181" y="5515"/>
                    <a:pt x="6716" y="49"/>
                    <a:pt x="0" y="0"/>
                  </a:cubicBezTo>
                  <a:close/>
                </a:path>
              </a:pathLst>
            </a:custGeom>
            <a:solidFill>
              <a:srgbClr val="FFBB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2"/>
            <p:cNvSpPr/>
            <p:nvPr/>
          </p:nvSpPr>
          <p:spPr>
            <a:xfrm>
              <a:off x="1334000" y="376575"/>
              <a:ext cx="3545825" cy="608475"/>
            </a:xfrm>
            <a:custGeom>
              <a:rect b="b" l="l" r="r" t="t"/>
              <a:pathLst>
                <a:path extrusionOk="0" h="24339" w="141833">
                  <a:moveTo>
                    <a:pt x="4951" y="1"/>
                  </a:moveTo>
                  <a:cubicBezTo>
                    <a:pt x="1765" y="3408"/>
                    <a:pt x="0" y="7966"/>
                    <a:pt x="0" y="12844"/>
                  </a:cubicBezTo>
                  <a:cubicBezTo>
                    <a:pt x="0" y="17108"/>
                    <a:pt x="1324" y="21103"/>
                    <a:pt x="3799" y="24338"/>
                  </a:cubicBezTo>
                  <a:lnTo>
                    <a:pt x="141685" y="24338"/>
                  </a:lnTo>
                  <a:cubicBezTo>
                    <a:pt x="141538" y="23260"/>
                    <a:pt x="141122" y="22230"/>
                    <a:pt x="140435" y="21348"/>
                  </a:cubicBezTo>
                  <a:cubicBezTo>
                    <a:pt x="137715" y="17843"/>
                    <a:pt x="136416" y="15074"/>
                    <a:pt x="136416" y="12844"/>
                  </a:cubicBezTo>
                  <a:cubicBezTo>
                    <a:pt x="136416" y="10638"/>
                    <a:pt x="137739" y="7844"/>
                    <a:pt x="140435" y="4339"/>
                  </a:cubicBezTo>
                  <a:cubicBezTo>
                    <a:pt x="141416" y="3089"/>
                    <a:pt x="141832" y="1521"/>
                    <a:pt x="141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3059400" y="376575"/>
              <a:ext cx="1820425" cy="608475"/>
            </a:xfrm>
            <a:custGeom>
              <a:rect b="b" l="l" r="r" t="t"/>
              <a:pathLst>
                <a:path extrusionOk="0" h="24339" w="72817">
                  <a:moveTo>
                    <a:pt x="1" y="1"/>
                  </a:moveTo>
                  <a:lnTo>
                    <a:pt x="1" y="24338"/>
                  </a:lnTo>
                  <a:lnTo>
                    <a:pt x="72669" y="24338"/>
                  </a:lnTo>
                  <a:cubicBezTo>
                    <a:pt x="72522" y="23260"/>
                    <a:pt x="72106" y="22230"/>
                    <a:pt x="71419" y="21348"/>
                  </a:cubicBezTo>
                  <a:cubicBezTo>
                    <a:pt x="68699" y="17843"/>
                    <a:pt x="67400" y="15074"/>
                    <a:pt x="67400" y="12844"/>
                  </a:cubicBezTo>
                  <a:cubicBezTo>
                    <a:pt x="67400" y="10638"/>
                    <a:pt x="68723" y="7844"/>
                    <a:pt x="71419" y="4339"/>
                  </a:cubicBezTo>
                  <a:cubicBezTo>
                    <a:pt x="72400" y="3089"/>
                    <a:pt x="72816" y="1521"/>
                    <a:pt x="72669" y="1"/>
                  </a:cubicBezTo>
                  <a:close/>
                </a:path>
              </a:pathLst>
            </a:custGeom>
            <a:solidFill>
              <a:srgbClr val="EEE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1241475" y="238125"/>
              <a:ext cx="3635275" cy="919100"/>
            </a:xfrm>
            <a:custGeom>
              <a:rect b="b" l="l" r="r" t="t"/>
              <a:pathLst>
                <a:path extrusionOk="0" h="36764" w="145411">
                  <a:moveTo>
                    <a:pt x="17720" y="0"/>
                  </a:moveTo>
                  <a:cubicBezTo>
                    <a:pt x="12941" y="0"/>
                    <a:pt x="8284" y="2010"/>
                    <a:pt x="4976" y="5514"/>
                  </a:cubicBezTo>
                  <a:cubicBezTo>
                    <a:pt x="1765" y="8946"/>
                    <a:pt x="0" y="13504"/>
                    <a:pt x="0" y="18382"/>
                  </a:cubicBezTo>
                  <a:cubicBezTo>
                    <a:pt x="0" y="23259"/>
                    <a:pt x="1765" y="27817"/>
                    <a:pt x="4976" y="31224"/>
                  </a:cubicBezTo>
                  <a:cubicBezTo>
                    <a:pt x="8284" y="34753"/>
                    <a:pt x="12941" y="36763"/>
                    <a:pt x="17720" y="36763"/>
                  </a:cubicBezTo>
                  <a:lnTo>
                    <a:pt x="139284" y="36763"/>
                  </a:lnTo>
                  <a:cubicBezTo>
                    <a:pt x="142666" y="36763"/>
                    <a:pt x="145411" y="34018"/>
                    <a:pt x="145411" y="30636"/>
                  </a:cubicBezTo>
                  <a:cubicBezTo>
                    <a:pt x="145411" y="27254"/>
                    <a:pt x="142666" y="24509"/>
                    <a:pt x="139284" y="24509"/>
                  </a:cubicBezTo>
                  <a:lnTo>
                    <a:pt x="17720" y="24509"/>
                  </a:lnTo>
                  <a:cubicBezTo>
                    <a:pt x="16299" y="24509"/>
                    <a:pt x="14902" y="23896"/>
                    <a:pt x="13897" y="22842"/>
                  </a:cubicBezTo>
                  <a:cubicBezTo>
                    <a:pt x="12843" y="21715"/>
                    <a:pt x="12255" y="20122"/>
                    <a:pt x="12255" y="18382"/>
                  </a:cubicBezTo>
                  <a:cubicBezTo>
                    <a:pt x="12255" y="16641"/>
                    <a:pt x="12843" y="15048"/>
                    <a:pt x="13897" y="13921"/>
                  </a:cubicBezTo>
                  <a:cubicBezTo>
                    <a:pt x="14902" y="12867"/>
                    <a:pt x="16299" y="12254"/>
                    <a:pt x="17720" y="12254"/>
                  </a:cubicBezTo>
                  <a:lnTo>
                    <a:pt x="139284" y="12254"/>
                  </a:lnTo>
                  <a:cubicBezTo>
                    <a:pt x="142666" y="12254"/>
                    <a:pt x="145411" y="9509"/>
                    <a:pt x="145411" y="6127"/>
                  </a:cubicBezTo>
                  <a:cubicBezTo>
                    <a:pt x="145411" y="2745"/>
                    <a:pt x="142666" y="0"/>
                    <a:pt x="139284"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2"/>
            <p:cNvSpPr/>
            <p:nvPr/>
          </p:nvSpPr>
          <p:spPr>
            <a:xfrm>
              <a:off x="3059400" y="238125"/>
              <a:ext cx="1817350" cy="306375"/>
            </a:xfrm>
            <a:custGeom>
              <a:rect b="b" l="l" r="r" t="t"/>
              <a:pathLst>
                <a:path extrusionOk="0" h="12255" w="72694">
                  <a:moveTo>
                    <a:pt x="1" y="0"/>
                  </a:moveTo>
                  <a:lnTo>
                    <a:pt x="1" y="12254"/>
                  </a:lnTo>
                  <a:lnTo>
                    <a:pt x="66567" y="12254"/>
                  </a:lnTo>
                  <a:cubicBezTo>
                    <a:pt x="69949" y="12254"/>
                    <a:pt x="72694" y="9509"/>
                    <a:pt x="72694" y="6127"/>
                  </a:cubicBezTo>
                  <a:cubicBezTo>
                    <a:pt x="72694" y="2745"/>
                    <a:pt x="69949" y="0"/>
                    <a:pt x="665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2"/>
            <p:cNvSpPr/>
            <p:nvPr/>
          </p:nvSpPr>
          <p:spPr>
            <a:xfrm>
              <a:off x="3059400" y="850825"/>
              <a:ext cx="1817350" cy="306400"/>
            </a:xfrm>
            <a:custGeom>
              <a:rect b="b" l="l" r="r" t="t"/>
              <a:pathLst>
                <a:path extrusionOk="0" h="12256" w="72694">
                  <a:moveTo>
                    <a:pt x="1" y="1"/>
                  </a:moveTo>
                  <a:lnTo>
                    <a:pt x="1" y="12255"/>
                  </a:lnTo>
                  <a:lnTo>
                    <a:pt x="66567" y="12255"/>
                  </a:lnTo>
                  <a:cubicBezTo>
                    <a:pt x="69949" y="12255"/>
                    <a:pt x="72694" y="9510"/>
                    <a:pt x="72694" y="6128"/>
                  </a:cubicBezTo>
                  <a:cubicBezTo>
                    <a:pt x="72694" y="2746"/>
                    <a:pt x="69949" y="1"/>
                    <a:pt x="665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2"/>
            <p:cNvSpPr/>
            <p:nvPr/>
          </p:nvSpPr>
          <p:spPr>
            <a:xfrm>
              <a:off x="1854800" y="850825"/>
              <a:ext cx="919100" cy="1154075"/>
            </a:xfrm>
            <a:custGeom>
              <a:rect b="b" l="l" r="r" t="t"/>
              <a:pathLst>
                <a:path extrusionOk="0" h="46163" w="36764">
                  <a:moveTo>
                    <a:pt x="1" y="1"/>
                  </a:moveTo>
                  <a:lnTo>
                    <a:pt x="1" y="40024"/>
                  </a:lnTo>
                  <a:cubicBezTo>
                    <a:pt x="1" y="42009"/>
                    <a:pt x="932" y="43847"/>
                    <a:pt x="2525" y="44999"/>
                  </a:cubicBezTo>
                  <a:cubicBezTo>
                    <a:pt x="3601" y="45765"/>
                    <a:pt x="4861" y="46163"/>
                    <a:pt x="6140" y="46163"/>
                  </a:cubicBezTo>
                  <a:cubicBezTo>
                    <a:pt x="6784" y="46163"/>
                    <a:pt x="7432" y="46062"/>
                    <a:pt x="8064" y="45857"/>
                  </a:cubicBezTo>
                  <a:lnTo>
                    <a:pt x="18382" y="42401"/>
                  </a:lnTo>
                  <a:lnTo>
                    <a:pt x="28676" y="45857"/>
                  </a:lnTo>
                  <a:cubicBezTo>
                    <a:pt x="29313" y="46053"/>
                    <a:pt x="29975" y="46151"/>
                    <a:pt x="30636" y="46151"/>
                  </a:cubicBezTo>
                  <a:cubicBezTo>
                    <a:pt x="31886" y="46151"/>
                    <a:pt x="33161" y="45759"/>
                    <a:pt x="34215" y="44999"/>
                  </a:cubicBezTo>
                  <a:cubicBezTo>
                    <a:pt x="35808" y="43847"/>
                    <a:pt x="36764" y="42009"/>
                    <a:pt x="36764" y="40024"/>
                  </a:cubicBezTo>
                  <a:lnTo>
                    <a:pt x="36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62"/>
          <p:cNvSpPr/>
          <p:nvPr/>
        </p:nvSpPr>
        <p:spPr>
          <a:xfrm>
            <a:off x="713225" y="1687001"/>
            <a:ext cx="738154" cy="738161"/>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62"/>
          <p:cNvGrpSpPr/>
          <p:nvPr/>
        </p:nvGrpSpPr>
        <p:grpSpPr>
          <a:xfrm>
            <a:off x="851470" y="1837980"/>
            <a:ext cx="461663" cy="436451"/>
            <a:chOff x="1190625" y="380875"/>
            <a:chExt cx="5228350" cy="4942825"/>
          </a:xfrm>
        </p:grpSpPr>
        <p:sp>
          <p:nvSpPr>
            <p:cNvPr id="1141" name="Google Shape;1141;p62"/>
            <p:cNvSpPr/>
            <p:nvPr/>
          </p:nvSpPr>
          <p:spPr>
            <a:xfrm>
              <a:off x="1435700" y="2585450"/>
              <a:ext cx="4738175" cy="2738250"/>
            </a:xfrm>
            <a:custGeom>
              <a:rect b="b" l="l" r="r" t="t"/>
              <a:pathLst>
                <a:path extrusionOk="0" h="109530" w="189527">
                  <a:moveTo>
                    <a:pt x="1" y="0"/>
                  </a:moveTo>
                  <a:lnTo>
                    <a:pt x="1" y="91148"/>
                  </a:lnTo>
                  <a:cubicBezTo>
                    <a:pt x="1" y="101295"/>
                    <a:pt x="8235" y="109530"/>
                    <a:pt x="18382" y="109530"/>
                  </a:cubicBezTo>
                  <a:lnTo>
                    <a:pt x="171145" y="109530"/>
                  </a:lnTo>
                  <a:cubicBezTo>
                    <a:pt x="181292" y="109530"/>
                    <a:pt x="189527" y="101295"/>
                    <a:pt x="189527" y="91148"/>
                  </a:cubicBezTo>
                  <a:lnTo>
                    <a:pt x="1895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2"/>
            <p:cNvSpPr/>
            <p:nvPr/>
          </p:nvSpPr>
          <p:spPr>
            <a:xfrm>
              <a:off x="3805075" y="2585450"/>
              <a:ext cx="2368800" cy="2738250"/>
            </a:xfrm>
            <a:custGeom>
              <a:rect b="b" l="l" r="r" t="t"/>
              <a:pathLst>
                <a:path extrusionOk="0" h="109530" w="94752">
                  <a:moveTo>
                    <a:pt x="1" y="0"/>
                  </a:moveTo>
                  <a:lnTo>
                    <a:pt x="1" y="109530"/>
                  </a:lnTo>
                  <a:lnTo>
                    <a:pt x="76370" y="109530"/>
                  </a:lnTo>
                  <a:cubicBezTo>
                    <a:pt x="86517" y="109530"/>
                    <a:pt x="94752" y="101295"/>
                    <a:pt x="94752" y="91148"/>
                  </a:cubicBezTo>
                  <a:lnTo>
                    <a:pt x="947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2"/>
            <p:cNvSpPr/>
            <p:nvPr/>
          </p:nvSpPr>
          <p:spPr>
            <a:xfrm>
              <a:off x="2753050" y="380875"/>
              <a:ext cx="2103475" cy="1113325"/>
            </a:xfrm>
            <a:custGeom>
              <a:rect b="b" l="l" r="r" t="t"/>
              <a:pathLst>
                <a:path extrusionOk="0" h="44533" w="84139">
                  <a:moveTo>
                    <a:pt x="18382" y="1"/>
                  </a:moveTo>
                  <a:cubicBezTo>
                    <a:pt x="8235" y="1"/>
                    <a:pt x="0" y="8260"/>
                    <a:pt x="0" y="18382"/>
                  </a:cubicBezTo>
                  <a:lnTo>
                    <a:pt x="0" y="38406"/>
                  </a:lnTo>
                  <a:cubicBezTo>
                    <a:pt x="0" y="41788"/>
                    <a:pt x="2745" y="44533"/>
                    <a:pt x="6128" y="44533"/>
                  </a:cubicBezTo>
                  <a:cubicBezTo>
                    <a:pt x="9510" y="44533"/>
                    <a:pt x="12255" y="41788"/>
                    <a:pt x="12255" y="38406"/>
                  </a:cubicBezTo>
                  <a:lnTo>
                    <a:pt x="12255" y="18382"/>
                  </a:lnTo>
                  <a:cubicBezTo>
                    <a:pt x="12255" y="15024"/>
                    <a:pt x="15000" y="12255"/>
                    <a:pt x="18382" y="12255"/>
                  </a:cubicBezTo>
                  <a:lnTo>
                    <a:pt x="65757" y="12255"/>
                  </a:lnTo>
                  <a:cubicBezTo>
                    <a:pt x="69140" y="12255"/>
                    <a:pt x="71885" y="15024"/>
                    <a:pt x="71885" y="18382"/>
                  </a:cubicBezTo>
                  <a:lnTo>
                    <a:pt x="71885" y="38406"/>
                  </a:lnTo>
                  <a:cubicBezTo>
                    <a:pt x="71885" y="41788"/>
                    <a:pt x="74630" y="44533"/>
                    <a:pt x="78012" y="44533"/>
                  </a:cubicBezTo>
                  <a:cubicBezTo>
                    <a:pt x="81394" y="44533"/>
                    <a:pt x="84139" y="41788"/>
                    <a:pt x="84139" y="38406"/>
                  </a:cubicBezTo>
                  <a:lnTo>
                    <a:pt x="84139" y="18382"/>
                  </a:lnTo>
                  <a:cubicBezTo>
                    <a:pt x="84139" y="8260"/>
                    <a:pt x="75904" y="1"/>
                    <a:pt x="65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2"/>
            <p:cNvSpPr/>
            <p:nvPr/>
          </p:nvSpPr>
          <p:spPr>
            <a:xfrm>
              <a:off x="3805075" y="380875"/>
              <a:ext cx="1051450" cy="1113325"/>
            </a:xfrm>
            <a:custGeom>
              <a:rect b="b" l="l" r="r" t="t"/>
              <a:pathLst>
                <a:path extrusionOk="0" h="44533" w="42058">
                  <a:moveTo>
                    <a:pt x="1" y="1"/>
                  </a:moveTo>
                  <a:lnTo>
                    <a:pt x="1" y="12255"/>
                  </a:lnTo>
                  <a:lnTo>
                    <a:pt x="23676" y="12255"/>
                  </a:lnTo>
                  <a:cubicBezTo>
                    <a:pt x="27059" y="12255"/>
                    <a:pt x="29804" y="15024"/>
                    <a:pt x="29804" y="18382"/>
                  </a:cubicBezTo>
                  <a:lnTo>
                    <a:pt x="29804" y="38406"/>
                  </a:lnTo>
                  <a:cubicBezTo>
                    <a:pt x="29804" y="41788"/>
                    <a:pt x="32549" y="44533"/>
                    <a:pt x="35931" y="44533"/>
                  </a:cubicBezTo>
                  <a:cubicBezTo>
                    <a:pt x="39313" y="44533"/>
                    <a:pt x="42058" y="41788"/>
                    <a:pt x="42058" y="38406"/>
                  </a:cubicBezTo>
                  <a:lnTo>
                    <a:pt x="42058" y="18382"/>
                  </a:lnTo>
                  <a:cubicBezTo>
                    <a:pt x="42058" y="8260"/>
                    <a:pt x="33823" y="1"/>
                    <a:pt x="23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1190625" y="1187825"/>
              <a:ext cx="5228350" cy="1971150"/>
            </a:xfrm>
            <a:custGeom>
              <a:rect b="b" l="l" r="r" t="t"/>
              <a:pathLst>
                <a:path extrusionOk="0" h="78846" w="209134">
                  <a:moveTo>
                    <a:pt x="6127" y="1"/>
                  </a:moveTo>
                  <a:cubicBezTo>
                    <a:pt x="2745" y="1"/>
                    <a:pt x="0" y="2746"/>
                    <a:pt x="0" y="6128"/>
                  </a:cubicBezTo>
                  <a:lnTo>
                    <a:pt x="0" y="44925"/>
                  </a:lnTo>
                  <a:cubicBezTo>
                    <a:pt x="0" y="63625"/>
                    <a:pt x="15220" y="78845"/>
                    <a:pt x="33896" y="78845"/>
                  </a:cubicBezTo>
                  <a:lnTo>
                    <a:pt x="175238" y="78845"/>
                  </a:lnTo>
                  <a:cubicBezTo>
                    <a:pt x="193938" y="78845"/>
                    <a:pt x="209133" y="63625"/>
                    <a:pt x="209133" y="44925"/>
                  </a:cubicBezTo>
                  <a:lnTo>
                    <a:pt x="209133" y="6128"/>
                  </a:lnTo>
                  <a:cubicBezTo>
                    <a:pt x="209133" y="2746"/>
                    <a:pt x="206388" y="1"/>
                    <a:pt x="2030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2"/>
            <p:cNvSpPr/>
            <p:nvPr/>
          </p:nvSpPr>
          <p:spPr>
            <a:xfrm>
              <a:off x="3805075" y="1187825"/>
              <a:ext cx="2613900" cy="1971150"/>
            </a:xfrm>
            <a:custGeom>
              <a:rect b="b" l="l" r="r" t="t"/>
              <a:pathLst>
                <a:path extrusionOk="0" h="78846" w="104556">
                  <a:moveTo>
                    <a:pt x="1" y="1"/>
                  </a:moveTo>
                  <a:lnTo>
                    <a:pt x="1" y="78845"/>
                  </a:lnTo>
                  <a:lnTo>
                    <a:pt x="70660" y="78845"/>
                  </a:lnTo>
                  <a:cubicBezTo>
                    <a:pt x="89360" y="78845"/>
                    <a:pt x="104555" y="63625"/>
                    <a:pt x="104555" y="44925"/>
                  </a:cubicBezTo>
                  <a:lnTo>
                    <a:pt x="104555" y="6128"/>
                  </a:lnTo>
                  <a:cubicBezTo>
                    <a:pt x="104555" y="2746"/>
                    <a:pt x="101810" y="1"/>
                    <a:pt x="984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2"/>
            <p:cNvSpPr/>
            <p:nvPr/>
          </p:nvSpPr>
          <p:spPr>
            <a:xfrm>
              <a:off x="4642050" y="2239875"/>
              <a:ext cx="919125" cy="2144525"/>
            </a:xfrm>
            <a:custGeom>
              <a:rect b="b" l="l" r="r" t="t"/>
              <a:pathLst>
                <a:path extrusionOk="0" h="85781" w="36765">
                  <a:moveTo>
                    <a:pt x="6128" y="0"/>
                  </a:moveTo>
                  <a:cubicBezTo>
                    <a:pt x="2746" y="0"/>
                    <a:pt x="1" y="2745"/>
                    <a:pt x="1" y="6127"/>
                  </a:cubicBezTo>
                  <a:lnTo>
                    <a:pt x="1" y="79654"/>
                  </a:lnTo>
                  <a:cubicBezTo>
                    <a:pt x="1" y="83036"/>
                    <a:pt x="2746" y="85781"/>
                    <a:pt x="6128" y="85781"/>
                  </a:cubicBezTo>
                  <a:lnTo>
                    <a:pt x="30637" y="85781"/>
                  </a:lnTo>
                  <a:cubicBezTo>
                    <a:pt x="34019" y="85781"/>
                    <a:pt x="36764" y="83036"/>
                    <a:pt x="36764" y="79654"/>
                  </a:cubicBezTo>
                  <a:lnTo>
                    <a:pt x="36764" y="6127"/>
                  </a:lnTo>
                  <a:cubicBezTo>
                    <a:pt x="36764" y="2745"/>
                    <a:pt x="34019" y="0"/>
                    <a:pt x="30637" y="0"/>
                  </a:cubicBez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4795250" y="3005775"/>
              <a:ext cx="612725" cy="612725"/>
            </a:xfrm>
            <a:custGeom>
              <a:rect b="b" l="l" r="r" t="t"/>
              <a:pathLst>
                <a:path extrusionOk="0" h="24509" w="24509">
                  <a:moveTo>
                    <a:pt x="4093" y="0"/>
                  </a:moveTo>
                  <a:cubicBezTo>
                    <a:pt x="1838" y="0"/>
                    <a:pt x="0" y="1814"/>
                    <a:pt x="0" y="4069"/>
                  </a:cubicBezTo>
                  <a:lnTo>
                    <a:pt x="0" y="20416"/>
                  </a:lnTo>
                  <a:cubicBezTo>
                    <a:pt x="0" y="22671"/>
                    <a:pt x="1838" y="24509"/>
                    <a:pt x="4093" y="24509"/>
                  </a:cubicBezTo>
                  <a:lnTo>
                    <a:pt x="20440" y="24509"/>
                  </a:lnTo>
                  <a:cubicBezTo>
                    <a:pt x="22695" y="24509"/>
                    <a:pt x="24509" y="22671"/>
                    <a:pt x="24509" y="20416"/>
                  </a:cubicBezTo>
                  <a:lnTo>
                    <a:pt x="24509" y="4069"/>
                  </a:lnTo>
                  <a:cubicBezTo>
                    <a:pt x="24509" y="1814"/>
                    <a:pt x="22695" y="0"/>
                    <a:pt x="20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2048425" y="2239875"/>
              <a:ext cx="919100" cy="2144525"/>
            </a:xfrm>
            <a:custGeom>
              <a:rect b="b" l="l" r="r" t="t"/>
              <a:pathLst>
                <a:path extrusionOk="0" h="85781" w="36764">
                  <a:moveTo>
                    <a:pt x="6127" y="0"/>
                  </a:moveTo>
                  <a:cubicBezTo>
                    <a:pt x="2745" y="0"/>
                    <a:pt x="0" y="2745"/>
                    <a:pt x="0" y="6127"/>
                  </a:cubicBezTo>
                  <a:lnTo>
                    <a:pt x="0" y="79654"/>
                  </a:lnTo>
                  <a:cubicBezTo>
                    <a:pt x="0" y="83036"/>
                    <a:pt x="2745" y="85781"/>
                    <a:pt x="6127" y="85781"/>
                  </a:cubicBezTo>
                  <a:lnTo>
                    <a:pt x="30636" y="85781"/>
                  </a:lnTo>
                  <a:cubicBezTo>
                    <a:pt x="34018" y="85781"/>
                    <a:pt x="36763" y="83036"/>
                    <a:pt x="36763" y="79654"/>
                  </a:cubicBezTo>
                  <a:lnTo>
                    <a:pt x="36763" y="6127"/>
                  </a:lnTo>
                  <a:cubicBezTo>
                    <a:pt x="36763" y="2745"/>
                    <a:pt x="34018" y="0"/>
                    <a:pt x="30636" y="0"/>
                  </a:cubicBez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2"/>
            <p:cNvSpPr/>
            <p:nvPr/>
          </p:nvSpPr>
          <p:spPr>
            <a:xfrm>
              <a:off x="2201600" y="3005775"/>
              <a:ext cx="612750" cy="612725"/>
            </a:xfrm>
            <a:custGeom>
              <a:rect b="b" l="l" r="r" t="t"/>
              <a:pathLst>
                <a:path extrusionOk="0" h="24509" w="24510">
                  <a:moveTo>
                    <a:pt x="4093" y="0"/>
                  </a:moveTo>
                  <a:cubicBezTo>
                    <a:pt x="1839" y="0"/>
                    <a:pt x="0" y="1814"/>
                    <a:pt x="0" y="4069"/>
                  </a:cubicBezTo>
                  <a:lnTo>
                    <a:pt x="0" y="20416"/>
                  </a:lnTo>
                  <a:cubicBezTo>
                    <a:pt x="0" y="22671"/>
                    <a:pt x="1839" y="24509"/>
                    <a:pt x="4093" y="24509"/>
                  </a:cubicBezTo>
                  <a:lnTo>
                    <a:pt x="20416" y="24509"/>
                  </a:lnTo>
                  <a:cubicBezTo>
                    <a:pt x="22671" y="24509"/>
                    <a:pt x="24509" y="22671"/>
                    <a:pt x="24509" y="20416"/>
                  </a:cubicBezTo>
                  <a:lnTo>
                    <a:pt x="24509" y="4069"/>
                  </a:lnTo>
                  <a:cubicBezTo>
                    <a:pt x="24509" y="1814"/>
                    <a:pt x="22671" y="0"/>
                    <a:pt x="20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2"/>
          <p:cNvGrpSpPr/>
          <p:nvPr/>
        </p:nvGrpSpPr>
        <p:grpSpPr>
          <a:xfrm>
            <a:off x="5177091" y="2489641"/>
            <a:ext cx="461663" cy="461608"/>
            <a:chOff x="1190625" y="238125"/>
            <a:chExt cx="5228350" cy="5227725"/>
          </a:xfrm>
        </p:grpSpPr>
        <p:sp>
          <p:nvSpPr>
            <p:cNvPr id="1152" name="Google Shape;1152;p62"/>
            <p:cNvSpPr/>
            <p:nvPr/>
          </p:nvSpPr>
          <p:spPr>
            <a:xfrm>
              <a:off x="1754925" y="2484350"/>
              <a:ext cx="4100350" cy="2981500"/>
            </a:xfrm>
            <a:custGeom>
              <a:rect b="b" l="l" r="r" t="t"/>
              <a:pathLst>
                <a:path extrusionOk="0" h="119260" w="164014">
                  <a:moveTo>
                    <a:pt x="5442" y="0"/>
                  </a:moveTo>
                  <a:cubicBezTo>
                    <a:pt x="2451" y="0"/>
                    <a:pt x="1" y="2745"/>
                    <a:pt x="1" y="6127"/>
                  </a:cubicBezTo>
                  <a:lnTo>
                    <a:pt x="1" y="113133"/>
                  </a:lnTo>
                  <a:cubicBezTo>
                    <a:pt x="1" y="116515"/>
                    <a:pt x="2451" y="119260"/>
                    <a:pt x="5442" y="119260"/>
                  </a:cubicBezTo>
                  <a:lnTo>
                    <a:pt x="158572" y="119260"/>
                  </a:lnTo>
                  <a:cubicBezTo>
                    <a:pt x="161587" y="119260"/>
                    <a:pt x="164013" y="116515"/>
                    <a:pt x="164013" y="113133"/>
                  </a:cubicBezTo>
                  <a:lnTo>
                    <a:pt x="164013" y="6127"/>
                  </a:lnTo>
                  <a:cubicBezTo>
                    <a:pt x="164013" y="2745"/>
                    <a:pt x="161587" y="0"/>
                    <a:pt x="158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2"/>
            <p:cNvSpPr/>
            <p:nvPr/>
          </p:nvSpPr>
          <p:spPr>
            <a:xfrm>
              <a:off x="3805075" y="2484350"/>
              <a:ext cx="2050200" cy="2981500"/>
            </a:xfrm>
            <a:custGeom>
              <a:rect b="b" l="l" r="r" t="t"/>
              <a:pathLst>
                <a:path extrusionOk="0" h="119260" w="82008">
                  <a:moveTo>
                    <a:pt x="1" y="0"/>
                  </a:moveTo>
                  <a:lnTo>
                    <a:pt x="1" y="119260"/>
                  </a:lnTo>
                  <a:lnTo>
                    <a:pt x="76566" y="119260"/>
                  </a:lnTo>
                  <a:cubicBezTo>
                    <a:pt x="79581" y="119260"/>
                    <a:pt x="82007" y="116515"/>
                    <a:pt x="82007" y="113133"/>
                  </a:cubicBezTo>
                  <a:lnTo>
                    <a:pt x="82007" y="6127"/>
                  </a:lnTo>
                  <a:cubicBezTo>
                    <a:pt x="82007" y="2745"/>
                    <a:pt x="79581" y="0"/>
                    <a:pt x="76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2"/>
            <p:cNvSpPr/>
            <p:nvPr/>
          </p:nvSpPr>
          <p:spPr>
            <a:xfrm>
              <a:off x="3325325" y="238125"/>
              <a:ext cx="960150" cy="959525"/>
            </a:xfrm>
            <a:custGeom>
              <a:rect b="b" l="l" r="r" t="t"/>
              <a:pathLst>
                <a:path extrusionOk="0" h="38381" w="38406">
                  <a:moveTo>
                    <a:pt x="19191" y="0"/>
                  </a:moveTo>
                  <a:cubicBezTo>
                    <a:pt x="8603" y="0"/>
                    <a:pt x="1" y="8603"/>
                    <a:pt x="1" y="19190"/>
                  </a:cubicBezTo>
                  <a:cubicBezTo>
                    <a:pt x="1" y="29778"/>
                    <a:pt x="8603" y="38381"/>
                    <a:pt x="19191" y="38381"/>
                  </a:cubicBezTo>
                  <a:cubicBezTo>
                    <a:pt x="29779" y="38381"/>
                    <a:pt x="38406" y="29778"/>
                    <a:pt x="38406" y="19190"/>
                  </a:cubicBezTo>
                  <a:cubicBezTo>
                    <a:pt x="38406" y="8603"/>
                    <a:pt x="29779" y="0"/>
                    <a:pt x="19191"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1589500" y="243025"/>
              <a:ext cx="960150" cy="960150"/>
            </a:xfrm>
            <a:custGeom>
              <a:rect b="b" l="l" r="r" t="t"/>
              <a:pathLst>
                <a:path extrusionOk="0" h="38406" w="38406">
                  <a:moveTo>
                    <a:pt x="19215" y="0"/>
                  </a:moveTo>
                  <a:cubicBezTo>
                    <a:pt x="8627" y="0"/>
                    <a:pt x="0" y="8627"/>
                    <a:pt x="0" y="19215"/>
                  </a:cubicBezTo>
                  <a:cubicBezTo>
                    <a:pt x="0" y="29778"/>
                    <a:pt x="8627" y="38405"/>
                    <a:pt x="19215" y="38405"/>
                  </a:cubicBezTo>
                  <a:cubicBezTo>
                    <a:pt x="29778" y="38405"/>
                    <a:pt x="38405" y="29778"/>
                    <a:pt x="38405" y="19215"/>
                  </a:cubicBezTo>
                  <a:cubicBezTo>
                    <a:pt x="38405" y="8627"/>
                    <a:pt x="29778" y="0"/>
                    <a:pt x="19215" y="0"/>
                  </a:cubicBezTo>
                  <a:close/>
                </a:path>
              </a:pathLst>
            </a:custGeom>
            <a:solidFill>
              <a:srgbClr val="FFE4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5061150" y="238125"/>
              <a:ext cx="959550" cy="959525"/>
            </a:xfrm>
            <a:custGeom>
              <a:rect b="b" l="l" r="r" t="t"/>
              <a:pathLst>
                <a:path extrusionOk="0" h="38381" w="38382">
                  <a:moveTo>
                    <a:pt x="19191" y="0"/>
                  </a:moveTo>
                  <a:cubicBezTo>
                    <a:pt x="8603" y="0"/>
                    <a:pt x="1" y="8603"/>
                    <a:pt x="1" y="19190"/>
                  </a:cubicBezTo>
                  <a:cubicBezTo>
                    <a:pt x="1" y="29778"/>
                    <a:pt x="8603" y="38381"/>
                    <a:pt x="19191" y="38381"/>
                  </a:cubicBezTo>
                  <a:cubicBezTo>
                    <a:pt x="29779" y="38381"/>
                    <a:pt x="38382" y="29778"/>
                    <a:pt x="38382" y="19190"/>
                  </a:cubicBezTo>
                  <a:cubicBezTo>
                    <a:pt x="38382" y="8603"/>
                    <a:pt x="29779" y="0"/>
                    <a:pt x="1919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2"/>
            <p:cNvSpPr/>
            <p:nvPr/>
          </p:nvSpPr>
          <p:spPr>
            <a:xfrm>
              <a:off x="1354825" y="1192725"/>
              <a:ext cx="1429500" cy="954650"/>
            </a:xfrm>
            <a:custGeom>
              <a:rect b="b" l="l" r="r" t="t"/>
              <a:pathLst>
                <a:path extrusionOk="0" h="38186" w="57180">
                  <a:moveTo>
                    <a:pt x="28578" y="1"/>
                  </a:moveTo>
                  <a:cubicBezTo>
                    <a:pt x="20906" y="1"/>
                    <a:pt x="12916" y="2182"/>
                    <a:pt x="3432" y="6839"/>
                  </a:cubicBezTo>
                  <a:cubicBezTo>
                    <a:pt x="1324" y="7868"/>
                    <a:pt x="0" y="10000"/>
                    <a:pt x="0" y="12329"/>
                  </a:cubicBezTo>
                  <a:lnTo>
                    <a:pt x="0" y="32058"/>
                  </a:lnTo>
                  <a:cubicBezTo>
                    <a:pt x="0" y="35440"/>
                    <a:pt x="2745" y="38185"/>
                    <a:pt x="6128" y="38185"/>
                  </a:cubicBezTo>
                  <a:lnTo>
                    <a:pt x="51052" y="38185"/>
                  </a:lnTo>
                  <a:cubicBezTo>
                    <a:pt x="54434" y="38185"/>
                    <a:pt x="57179" y="35440"/>
                    <a:pt x="57179" y="32058"/>
                  </a:cubicBezTo>
                  <a:lnTo>
                    <a:pt x="57179" y="12329"/>
                  </a:lnTo>
                  <a:cubicBezTo>
                    <a:pt x="57179"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2"/>
            <p:cNvSpPr/>
            <p:nvPr/>
          </p:nvSpPr>
          <p:spPr>
            <a:xfrm>
              <a:off x="3090650" y="1192725"/>
              <a:ext cx="1429500" cy="954650"/>
            </a:xfrm>
            <a:custGeom>
              <a:rect b="b" l="l" r="r" t="t"/>
              <a:pathLst>
                <a:path extrusionOk="0" h="38186" w="57180">
                  <a:moveTo>
                    <a:pt x="28578" y="1"/>
                  </a:moveTo>
                  <a:cubicBezTo>
                    <a:pt x="20907" y="1"/>
                    <a:pt x="12917" y="2182"/>
                    <a:pt x="3432" y="6839"/>
                  </a:cubicBezTo>
                  <a:cubicBezTo>
                    <a:pt x="1324" y="7868"/>
                    <a:pt x="1" y="10000"/>
                    <a:pt x="1" y="12329"/>
                  </a:cubicBezTo>
                  <a:lnTo>
                    <a:pt x="1" y="32058"/>
                  </a:lnTo>
                  <a:cubicBezTo>
                    <a:pt x="1" y="35440"/>
                    <a:pt x="2746" y="38185"/>
                    <a:pt x="6128" y="38185"/>
                  </a:cubicBezTo>
                  <a:lnTo>
                    <a:pt x="51052" y="38185"/>
                  </a:lnTo>
                  <a:cubicBezTo>
                    <a:pt x="54435" y="38185"/>
                    <a:pt x="57180" y="35440"/>
                    <a:pt x="57180" y="32058"/>
                  </a:cubicBezTo>
                  <a:lnTo>
                    <a:pt x="57180" y="12329"/>
                  </a:lnTo>
                  <a:cubicBezTo>
                    <a:pt x="57180" y="10000"/>
                    <a:pt x="55856" y="7868"/>
                    <a:pt x="53748" y="6839"/>
                  </a:cubicBezTo>
                  <a:cubicBezTo>
                    <a:pt x="44239" y="2182"/>
                    <a:pt x="36249" y="1"/>
                    <a:pt x="285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2"/>
            <p:cNvSpPr/>
            <p:nvPr/>
          </p:nvSpPr>
          <p:spPr>
            <a:xfrm>
              <a:off x="4826500" y="1192725"/>
              <a:ext cx="1429500" cy="954650"/>
            </a:xfrm>
            <a:custGeom>
              <a:rect b="b" l="l" r="r" t="t"/>
              <a:pathLst>
                <a:path extrusionOk="0" h="38186" w="57180">
                  <a:moveTo>
                    <a:pt x="28553" y="1"/>
                  </a:moveTo>
                  <a:cubicBezTo>
                    <a:pt x="20906" y="1"/>
                    <a:pt x="12916" y="2182"/>
                    <a:pt x="3431" y="6839"/>
                  </a:cubicBezTo>
                  <a:cubicBezTo>
                    <a:pt x="1324" y="7868"/>
                    <a:pt x="0" y="10000"/>
                    <a:pt x="0" y="12329"/>
                  </a:cubicBezTo>
                  <a:lnTo>
                    <a:pt x="0" y="32058"/>
                  </a:lnTo>
                  <a:cubicBezTo>
                    <a:pt x="0" y="35440"/>
                    <a:pt x="2745" y="38185"/>
                    <a:pt x="6127" y="38185"/>
                  </a:cubicBezTo>
                  <a:lnTo>
                    <a:pt x="51052" y="38185"/>
                  </a:lnTo>
                  <a:cubicBezTo>
                    <a:pt x="54434" y="38185"/>
                    <a:pt x="57179" y="35440"/>
                    <a:pt x="57179" y="32058"/>
                  </a:cubicBezTo>
                  <a:lnTo>
                    <a:pt x="57179" y="12329"/>
                  </a:lnTo>
                  <a:cubicBezTo>
                    <a:pt x="57179" y="10000"/>
                    <a:pt x="55831" y="7868"/>
                    <a:pt x="53748" y="6839"/>
                  </a:cubicBezTo>
                  <a:cubicBezTo>
                    <a:pt x="44238" y="2182"/>
                    <a:pt x="36224" y="1"/>
                    <a:pt x="285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2"/>
            <p:cNvSpPr/>
            <p:nvPr/>
          </p:nvSpPr>
          <p:spPr>
            <a:xfrm>
              <a:off x="3805075" y="1192725"/>
              <a:ext cx="715075" cy="954650"/>
            </a:xfrm>
            <a:custGeom>
              <a:rect b="b" l="l" r="r" t="t"/>
              <a:pathLst>
                <a:path extrusionOk="0" h="38186" w="28603">
                  <a:moveTo>
                    <a:pt x="1" y="1"/>
                  </a:moveTo>
                  <a:lnTo>
                    <a:pt x="1" y="38185"/>
                  </a:lnTo>
                  <a:lnTo>
                    <a:pt x="22475" y="38185"/>
                  </a:lnTo>
                  <a:cubicBezTo>
                    <a:pt x="25858" y="38185"/>
                    <a:pt x="28603" y="35440"/>
                    <a:pt x="28603" y="32058"/>
                  </a:cubicBezTo>
                  <a:lnTo>
                    <a:pt x="28603" y="12329"/>
                  </a:lnTo>
                  <a:cubicBezTo>
                    <a:pt x="28603" y="10000"/>
                    <a:pt x="27255" y="7868"/>
                    <a:pt x="25171" y="6839"/>
                  </a:cubicBezTo>
                  <a:cubicBezTo>
                    <a:pt x="15662" y="2182"/>
                    <a:pt x="7672"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2723025" y="3250250"/>
              <a:ext cx="2164750" cy="1756075"/>
            </a:xfrm>
            <a:custGeom>
              <a:rect b="b" l="l" r="r" t="t"/>
              <a:pathLst>
                <a:path extrusionOk="0" h="70243" w="86590">
                  <a:moveTo>
                    <a:pt x="14706" y="0"/>
                  </a:moveTo>
                  <a:cubicBezTo>
                    <a:pt x="11323" y="0"/>
                    <a:pt x="8579" y="2745"/>
                    <a:pt x="8579" y="6127"/>
                  </a:cubicBezTo>
                  <a:cubicBezTo>
                    <a:pt x="8579" y="7475"/>
                    <a:pt x="7476" y="8578"/>
                    <a:pt x="6128" y="8578"/>
                  </a:cubicBezTo>
                  <a:cubicBezTo>
                    <a:pt x="2745" y="8578"/>
                    <a:pt x="0" y="11323"/>
                    <a:pt x="0" y="14705"/>
                  </a:cubicBezTo>
                  <a:lnTo>
                    <a:pt x="0" y="55537"/>
                  </a:lnTo>
                  <a:cubicBezTo>
                    <a:pt x="0" y="58919"/>
                    <a:pt x="2745" y="61664"/>
                    <a:pt x="6128" y="61664"/>
                  </a:cubicBezTo>
                  <a:cubicBezTo>
                    <a:pt x="7476" y="61664"/>
                    <a:pt x="8579" y="62767"/>
                    <a:pt x="8579" y="64115"/>
                  </a:cubicBezTo>
                  <a:cubicBezTo>
                    <a:pt x="8579" y="67497"/>
                    <a:pt x="11323" y="70242"/>
                    <a:pt x="14706" y="70242"/>
                  </a:cubicBezTo>
                  <a:lnTo>
                    <a:pt x="71885" y="70242"/>
                  </a:lnTo>
                  <a:cubicBezTo>
                    <a:pt x="75267" y="70242"/>
                    <a:pt x="78012" y="67497"/>
                    <a:pt x="78012" y="64115"/>
                  </a:cubicBezTo>
                  <a:cubicBezTo>
                    <a:pt x="78012" y="62767"/>
                    <a:pt x="79115" y="61664"/>
                    <a:pt x="80463" y="61664"/>
                  </a:cubicBezTo>
                  <a:cubicBezTo>
                    <a:pt x="83845" y="61664"/>
                    <a:pt x="86590" y="58919"/>
                    <a:pt x="86590" y="55537"/>
                  </a:cubicBezTo>
                  <a:lnTo>
                    <a:pt x="86590" y="14705"/>
                  </a:lnTo>
                  <a:cubicBezTo>
                    <a:pt x="86590" y="11323"/>
                    <a:pt x="83845" y="8578"/>
                    <a:pt x="80463" y="8578"/>
                  </a:cubicBezTo>
                  <a:cubicBezTo>
                    <a:pt x="79115" y="8578"/>
                    <a:pt x="78012" y="7475"/>
                    <a:pt x="78012" y="6127"/>
                  </a:cubicBezTo>
                  <a:cubicBezTo>
                    <a:pt x="78012" y="2745"/>
                    <a:pt x="75267" y="0"/>
                    <a:pt x="71885" y="0"/>
                  </a:cubicBez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1497575" y="2749650"/>
              <a:ext cx="612750" cy="2716200"/>
            </a:xfrm>
            <a:custGeom>
              <a:rect b="b" l="l" r="r" t="t"/>
              <a:pathLst>
                <a:path extrusionOk="0" h="108648" w="24510">
                  <a:moveTo>
                    <a:pt x="1" y="0"/>
                  </a:moveTo>
                  <a:lnTo>
                    <a:pt x="1" y="102521"/>
                  </a:lnTo>
                  <a:cubicBezTo>
                    <a:pt x="1" y="105903"/>
                    <a:pt x="2746" y="108648"/>
                    <a:pt x="6128" y="108648"/>
                  </a:cubicBezTo>
                  <a:lnTo>
                    <a:pt x="24510" y="108648"/>
                  </a:lnTo>
                  <a:lnTo>
                    <a:pt x="24510" y="0"/>
                  </a:lnTo>
                  <a:close/>
                </a:path>
              </a:pathLst>
            </a:custGeom>
            <a:solidFill>
              <a:srgbClr val="FD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p:nvPr/>
          </p:nvSpPr>
          <p:spPr>
            <a:xfrm>
              <a:off x="5500475" y="2749650"/>
              <a:ext cx="612125" cy="2716200"/>
            </a:xfrm>
            <a:custGeom>
              <a:rect b="b" l="l" r="r" t="t"/>
              <a:pathLst>
                <a:path extrusionOk="0" h="108648" w="24485">
                  <a:moveTo>
                    <a:pt x="1" y="0"/>
                  </a:moveTo>
                  <a:lnTo>
                    <a:pt x="1" y="108648"/>
                  </a:lnTo>
                  <a:lnTo>
                    <a:pt x="18358" y="108648"/>
                  </a:lnTo>
                  <a:cubicBezTo>
                    <a:pt x="21740" y="108648"/>
                    <a:pt x="24485" y="105903"/>
                    <a:pt x="24485" y="102521"/>
                  </a:cubicBezTo>
                  <a:lnTo>
                    <a:pt x="24485" y="0"/>
                  </a:ln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2"/>
            <p:cNvSpPr/>
            <p:nvPr/>
          </p:nvSpPr>
          <p:spPr>
            <a:xfrm>
              <a:off x="1190625" y="1871625"/>
              <a:ext cx="5228350" cy="919100"/>
            </a:xfrm>
            <a:custGeom>
              <a:rect b="b" l="l" r="r" t="t"/>
              <a:pathLst>
                <a:path extrusionOk="0" h="36764" w="209134">
                  <a:moveTo>
                    <a:pt x="6127" y="0"/>
                  </a:moveTo>
                  <a:cubicBezTo>
                    <a:pt x="2745" y="0"/>
                    <a:pt x="0" y="2745"/>
                    <a:pt x="0" y="6128"/>
                  </a:cubicBezTo>
                  <a:lnTo>
                    <a:pt x="0" y="30636"/>
                  </a:lnTo>
                  <a:cubicBezTo>
                    <a:pt x="0" y="34019"/>
                    <a:pt x="2745" y="36764"/>
                    <a:pt x="6127" y="36764"/>
                  </a:cubicBezTo>
                  <a:lnTo>
                    <a:pt x="203006" y="36764"/>
                  </a:lnTo>
                  <a:cubicBezTo>
                    <a:pt x="206388" y="36764"/>
                    <a:pt x="209133" y="34019"/>
                    <a:pt x="209133" y="30636"/>
                  </a:cubicBezTo>
                  <a:lnTo>
                    <a:pt x="209133" y="6128"/>
                  </a:lnTo>
                  <a:cubicBezTo>
                    <a:pt x="209133" y="2745"/>
                    <a:pt x="206388" y="0"/>
                    <a:pt x="2030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p:nvPr/>
          </p:nvSpPr>
          <p:spPr>
            <a:xfrm>
              <a:off x="3805075" y="238125"/>
              <a:ext cx="480400" cy="959525"/>
            </a:xfrm>
            <a:custGeom>
              <a:rect b="b" l="l" r="r" t="t"/>
              <a:pathLst>
                <a:path extrusionOk="0" h="38381" w="19216">
                  <a:moveTo>
                    <a:pt x="1" y="0"/>
                  </a:moveTo>
                  <a:lnTo>
                    <a:pt x="1" y="38381"/>
                  </a:lnTo>
                  <a:cubicBezTo>
                    <a:pt x="10589" y="38381"/>
                    <a:pt x="19216" y="29778"/>
                    <a:pt x="19216" y="19190"/>
                  </a:cubicBezTo>
                  <a:cubicBezTo>
                    <a:pt x="19216" y="8603"/>
                    <a:pt x="10589" y="0"/>
                    <a:pt x="1" y="0"/>
                  </a:cubicBezTo>
                  <a:close/>
                </a:path>
              </a:pathLst>
            </a:custGeom>
            <a:solidFill>
              <a:srgbClr val="FDD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2"/>
            <p:cNvSpPr/>
            <p:nvPr/>
          </p:nvSpPr>
          <p:spPr>
            <a:xfrm>
              <a:off x="3805075" y="1871625"/>
              <a:ext cx="2613900" cy="919100"/>
            </a:xfrm>
            <a:custGeom>
              <a:rect b="b" l="l" r="r" t="t"/>
              <a:pathLst>
                <a:path extrusionOk="0" h="36764" w="104556">
                  <a:moveTo>
                    <a:pt x="1" y="0"/>
                  </a:moveTo>
                  <a:lnTo>
                    <a:pt x="1" y="36764"/>
                  </a:lnTo>
                  <a:lnTo>
                    <a:pt x="98428" y="36764"/>
                  </a:lnTo>
                  <a:cubicBezTo>
                    <a:pt x="101810" y="36764"/>
                    <a:pt x="104555" y="34019"/>
                    <a:pt x="104555" y="30636"/>
                  </a:cubicBezTo>
                  <a:lnTo>
                    <a:pt x="104555" y="6128"/>
                  </a:lnTo>
                  <a:cubicBezTo>
                    <a:pt x="104555" y="2745"/>
                    <a:pt x="101810" y="0"/>
                    <a:pt x="984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2"/>
            <p:cNvSpPr/>
            <p:nvPr/>
          </p:nvSpPr>
          <p:spPr>
            <a:xfrm>
              <a:off x="3805075" y="3250250"/>
              <a:ext cx="1082700" cy="1756075"/>
            </a:xfrm>
            <a:custGeom>
              <a:rect b="b" l="l" r="r" t="t"/>
              <a:pathLst>
                <a:path extrusionOk="0" h="70243" w="43308">
                  <a:moveTo>
                    <a:pt x="1" y="0"/>
                  </a:moveTo>
                  <a:lnTo>
                    <a:pt x="1" y="70242"/>
                  </a:lnTo>
                  <a:lnTo>
                    <a:pt x="28603" y="70242"/>
                  </a:lnTo>
                  <a:cubicBezTo>
                    <a:pt x="31985" y="70242"/>
                    <a:pt x="34730" y="67497"/>
                    <a:pt x="34730" y="64115"/>
                  </a:cubicBezTo>
                  <a:cubicBezTo>
                    <a:pt x="34730" y="62767"/>
                    <a:pt x="35833" y="61664"/>
                    <a:pt x="37181" y="61664"/>
                  </a:cubicBezTo>
                  <a:cubicBezTo>
                    <a:pt x="40563" y="61664"/>
                    <a:pt x="43308" y="58919"/>
                    <a:pt x="43308" y="55537"/>
                  </a:cubicBezTo>
                  <a:lnTo>
                    <a:pt x="43308" y="14705"/>
                  </a:lnTo>
                  <a:cubicBezTo>
                    <a:pt x="43308" y="11323"/>
                    <a:pt x="40563" y="8578"/>
                    <a:pt x="37181" y="8578"/>
                  </a:cubicBezTo>
                  <a:cubicBezTo>
                    <a:pt x="35833" y="8578"/>
                    <a:pt x="34730" y="7475"/>
                    <a:pt x="34730" y="6127"/>
                  </a:cubicBezTo>
                  <a:cubicBezTo>
                    <a:pt x="34730" y="2745"/>
                    <a:pt x="31985" y="0"/>
                    <a:pt x="28603" y="0"/>
                  </a:cubicBezTo>
                  <a:close/>
                </a:path>
              </a:pathLst>
            </a:custGeom>
            <a:solidFill>
              <a:srgbClr val="F1A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63"/>
          <p:cNvSpPr txBox="1"/>
          <p:nvPr/>
        </p:nvSpPr>
        <p:spPr>
          <a:xfrm>
            <a:off x="1697100" y="1139575"/>
            <a:ext cx="5749800" cy="124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600">
                <a:solidFill>
                  <a:srgbClr val="201F2F"/>
                </a:solidFill>
                <a:latin typeface="Anton"/>
                <a:ea typeface="Anton"/>
                <a:cs typeface="Anton"/>
                <a:sym typeface="Anton"/>
              </a:rPr>
              <a:t>THANK </a:t>
            </a:r>
            <a:r>
              <a:rPr lang="en" sz="7600">
                <a:solidFill>
                  <a:schemeClr val="accent1"/>
                </a:solidFill>
                <a:latin typeface="Anton"/>
                <a:ea typeface="Anton"/>
                <a:cs typeface="Anton"/>
                <a:sym typeface="Anton"/>
              </a:rPr>
              <a:t>YOU</a:t>
            </a:r>
            <a:r>
              <a:rPr lang="en" sz="7600">
                <a:solidFill>
                  <a:srgbClr val="F09800"/>
                </a:solidFill>
                <a:latin typeface="Anton"/>
                <a:ea typeface="Anton"/>
                <a:cs typeface="Anton"/>
                <a:sym typeface="Anton"/>
              </a:rPr>
              <a:t>!</a:t>
            </a:r>
            <a:endParaRPr sz="7600">
              <a:solidFill>
                <a:srgbClr val="F09800"/>
              </a:solidFill>
              <a:latin typeface="Anton"/>
              <a:ea typeface="Anton"/>
              <a:cs typeface="Anton"/>
              <a:sym typeface="Anton"/>
            </a:endParaRPr>
          </a:p>
        </p:txBody>
      </p:sp>
      <p:sp>
        <p:nvSpPr>
          <p:cNvPr id="1173" name="Google Shape;1173;p63"/>
          <p:cNvSpPr txBox="1"/>
          <p:nvPr/>
        </p:nvSpPr>
        <p:spPr>
          <a:xfrm>
            <a:off x="1697100" y="2815325"/>
            <a:ext cx="5749800" cy="13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201F2F"/>
                </a:solidFill>
                <a:latin typeface="Arvo"/>
                <a:ea typeface="Arvo"/>
                <a:cs typeface="Arvo"/>
                <a:sym typeface="Arvo"/>
              </a:rPr>
              <a:t>Do you have any questions?</a:t>
            </a:r>
            <a:endParaRPr sz="1600">
              <a:solidFill>
                <a:srgbClr val="201F2F"/>
              </a:solidFill>
              <a:latin typeface="Arvo"/>
              <a:ea typeface="Arvo"/>
              <a:cs typeface="Arvo"/>
              <a:sym typeface="Ar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3" name="Shape 243"/>
        <p:cNvGrpSpPr/>
        <p:nvPr/>
      </p:nvGrpSpPr>
      <p:grpSpPr>
        <a:xfrm>
          <a:off x="0" y="0"/>
          <a:ext cx="0" cy="0"/>
          <a:chOff x="0" y="0"/>
          <a:chExt cx="0" cy="0"/>
        </a:xfrm>
      </p:grpSpPr>
      <p:sp>
        <p:nvSpPr>
          <p:cNvPr id="244" name="Google Shape;244;p30"/>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45" name="Google Shape;245;p30"/>
          <p:cNvSpPr/>
          <p:nvPr/>
        </p:nvSpPr>
        <p:spPr>
          <a:xfrm>
            <a:off x="341300" y="5978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30"/>
          <p:cNvGrpSpPr/>
          <p:nvPr/>
        </p:nvGrpSpPr>
        <p:grpSpPr>
          <a:xfrm>
            <a:off x="992313" y="1801099"/>
            <a:ext cx="2694334" cy="2656604"/>
            <a:chOff x="992313" y="1801099"/>
            <a:chExt cx="2694334" cy="2656604"/>
          </a:xfrm>
        </p:grpSpPr>
        <p:grpSp>
          <p:nvGrpSpPr>
            <p:cNvPr id="247" name="Google Shape;247;p30"/>
            <p:cNvGrpSpPr/>
            <p:nvPr/>
          </p:nvGrpSpPr>
          <p:grpSpPr>
            <a:xfrm>
              <a:off x="1282129" y="1801099"/>
              <a:ext cx="1855742" cy="2435663"/>
              <a:chOff x="4020000" y="4232425"/>
              <a:chExt cx="961325" cy="1146950"/>
            </a:xfrm>
          </p:grpSpPr>
          <p:sp>
            <p:nvSpPr>
              <p:cNvPr id="248" name="Google Shape;248;p30"/>
              <p:cNvSpPr/>
              <p:nvPr/>
            </p:nvSpPr>
            <p:spPr>
              <a:xfrm>
                <a:off x="4097750" y="4232425"/>
                <a:ext cx="883575" cy="1097225"/>
              </a:xfrm>
              <a:custGeom>
                <a:rect b="b" l="l" r="r" t="t"/>
                <a:pathLst>
                  <a:path extrusionOk="0" h="43889" w="35343">
                    <a:moveTo>
                      <a:pt x="1" y="0"/>
                    </a:moveTo>
                    <a:lnTo>
                      <a:pt x="1" y="43888"/>
                    </a:lnTo>
                    <a:lnTo>
                      <a:pt x="35342" y="43888"/>
                    </a:lnTo>
                    <a:lnTo>
                      <a:pt x="35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4020000" y="4282150"/>
                <a:ext cx="883550" cy="1097225"/>
              </a:xfrm>
              <a:custGeom>
                <a:rect b="b" l="l" r="r" t="t"/>
                <a:pathLst>
                  <a:path extrusionOk="0" h="43889" w="35342">
                    <a:moveTo>
                      <a:pt x="1" y="0"/>
                    </a:moveTo>
                    <a:lnTo>
                      <a:pt x="1" y="43888"/>
                    </a:lnTo>
                    <a:lnTo>
                      <a:pt x="35342" y="43888"/>
                    </a:lnTo>
                    <a:lnTo>
                      <a:pt x="35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4137100" y="4427350"/>
                <a:ext cx="649450" cy="18925"/>
              </a:xfrm>
              <a:custGeom>
                <a:rect b="b" l="l" r="r" t="t"/>
                <a:pathLst>
                  <a:path extrusionOk="0" h="757" w="25978">
                    <a:moveTo>
                      <a:pt x="0" y="0"/>
                    </a:moveTo>
                    <a:lnTo>
                      <a:pt x="0" y="757"/>
                    </a:lnTo>
                    <a:lnTo>
                      <a:pt x="25978" y="757"/>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4137100" y="4506200"/>
                <a:ext cx="649450" cy="18850"/>
              </a:xfrm>
              <a:custGeom>
                <a:rect b="b" l="l" r="r" t="t"/>
                <a:pathLst>
                  <a:path extrusionOk="0" h="754"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4137100" y="458495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4137100" y="4663725"/>
                <a:ext cx="649450" cy="18825"/>
              </a:xfrm>
              <a:custGeom>
                <a:rect b="b" l="l" r="r" t="t"/>
                <a:pathLst>
                  <a:path extrusionOk="0" h="753"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4137100" y="4742475"/>
                <a:ext cx="649450" cy="18925"/>
              </a:xfrm>
              <a:custGeom>
                <a:rect b="b" l="l" r="r" t="t"/>
                <a:pathLst>
                  <a:path extrusionOk="0" h="757" w="25978">
                    <a:moveTo>
                      <a:pt x="0" y="1"/>
                    </a:moveTo>
                    <a:lnTo>
                      <a:pt x="0" y="757"/>
                    </a:lnTo>
                    <a:lnTo>
                      <a:pt x="25978" y="757"/>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4137100" y="4821350"/>
                <a:ext cx="649450" cy="18850"/>
              </a:xfrm>
              <a:custGeom>
                <a:rect b="b" l="l" r="r" t="t"/>
                <a:pathLst>
                  <a:path extrusionOk="0" h="754" w="25978">
                    <a:moveTo>
                      <a:pt x="0" y="0"/>
                    </a:moveTo>
                    <a:lnTo>
                      <a:pt x="0" y="753"/>
                    </a:lnTo>
                    <a:lnTo>
                      <a:pt x="25978" y="753"/>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4137100" y="490010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4137100" y="4978875"/>
                <a:ext cx="649450" cy="18925"/>
              </a:xfrm>
              <a:custGeom>
                <a:rect b="b" l="l" r="r" t="t"/>
                <a:pathLst>
                  <a:path extrusionOk="0" h="757" w="25978">
                    <a:moveTo>
                      <a:pt x="0" y="0"/>
                    </a:moveTo>
                    <a:lnTo>
                      <a:pt x="0" y="756"/>
                    </a:lnTo>
                    <a:lnTo>
                      <a:pt x="25978" y="756"/>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4137100" y="5057700"/>
                <a:ext cx="649450" cy="18850"/>
              </a:xfrm>
              <a:custGeom>
                <a:rect b="b" l="l" r="r" t="t"/>
                <a:pathLst>
                  <a:path extrusionOk="0" h="754" w="25978">
                    <a:moveTo>
                      <a:pt x="0" y="1"/>
                    </a:moveTo>
                    <a:lnTo>
                      <a:pt x="0" y="754"/>
                    </a:lnTo>
                    <a:lnTo>
                      <a:pt x="25978" y="754"/>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4137100" y="5136500"/>
                <a:ext cx="649450" cy="18825"/>
              </a:xfrm>
              <a:custGeom>
                <a:rect b="b" l="l" r="r" t="t"/>
                <a:pathLst>
                  <a:path extrusionOk="0" h="753" w="25978">
                    <a:moveTo>
                      <a:pt x="0" y="0"/>
                    </a:moveTo>
                    <a:lnTo>
                      <a:pt x="0" y="752"/>
                    </a:lnTo>
                    <a:lnTo>
                      <a:pt x="25978" y="752"/>
                    </a:lnTo>
                    <a:lnTo>
                      <a:pt x="259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4137100" y="5215250"/>
                <a:ext cx="649450" cy="18925"/>
              </a:xfrm>
              <a:custGeom>
                <a:rect b="b" l="l" r="r" t="t"/>
                <a:pathLst>
                  <a:path extrusionOk="0" h="757" w="25978">
                    <a:moveTo>
                      <a:pt x="0" y="1"/>
                    </a:moveTo>
                    <a:lnTo>
                      <a:pt x="0" y="757"/>
                    </a:lnTo>
                    <a:lnTo>
                      <a:pt x="25978" y="757"/>
                    </a:lnTo>
                    <a:lnTo>
                      <a:pt x="259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0"/>
            <p:cNvGrpSpPr/>
            <p:nvPr/>
          </p:nvGrpSpPr>
          <p:grpSpPr>
            <a:xfrm>
              <a:off x="2696654" y="2426239"/>
              <a:ext cx="989992" cy="2031325"/>
              <a:chOff x="2247425" y="1722825"/>
              <a:chExt cx="422550" cy="867050"/>
            </a:xfrm>
          </p:grpSpPr>
          <p:sp>
            <p:nvSpPr>
              <p:cNvPr id="262" name="Google Shape;262;p30"/>
              <p:cNvSpPr/>
              <p:nvPr/>
            </p:nvSpPr>
            <p:spPr>
              <a:xfrm>
                <a:off x="2267500" y="1782350"/>
                <a:ext cx="382350" cy="748000"/>
              </a:xfrm>
              <a:custGeom>
                <a:rect b="b" l="l" r="r" t="t"/>
                <a:pathLst>
                  <a:path extrusionOk="0" h="29920" w="15294">
                    <a:moveTo>
                      <a:pt x="1" y="1"/>
                    </a:moveTo>
                    <a:lnTo>
                      <a:pt x="1" y="6039"/>
                    </a:lnTo>
                    <a:cubicBezTo>
                      <a:pt x="1" y="9469"/>
                      <a:pt x="2259" y="12371"/>
                      <a:pt x="5369" y="13338"/>
                    </a:cubicBezTo>
                    <a:cubicBezTo>
                      <a:pt x="6084" y="13560"/>
                      <a:pt x="6608" y="14193"/>
                      <a:pt x="6612" y="14940"/>
                    </a:cubicBezTo>
                    <a:lnTo>
                      <a:pt x="6612" y="14981"/>
                    </a:lnTo>
                    <a:cubicBezTo>
                      <a:pt x="6608" y="15726"/>
                      <a:pt x="6084" y="16356"/>
                      <a:pt x="5369" y="16581"/>
                    </a:cubicBezTo>
                    <a:cubicBezTo>
                      <a:pt x="2259" y="17548"/>
                      <a:pt x="1" y="20450"/>
                      <a:pt x="1" y="23880"/>
                    </a:cubicBezTo>
                    <a:lnTo>
                      <a:pt x="1" y="29920"/>
                    </a:lnTo>
                    <a:lnTo>
                      <a:pt x="15294" y="29920"/>
                    </a:lnTo>
                    <a:lnTo>
                      <a:pt x="15294" y="23880"/>
                    </a:lnTo>
                    <a:cubicBezTo>
                      <a:pt x="15294" y="20450"/>
                      <a:pt x="13036" y="17548"/>
                      <a:pt x="9926" y="16581"/>
                    </a:cubicBezTo>
                    <a:cubicBezTo>
                      <a:pt x="9211" y="16356"/>
                      <a:pt x="8686" y="15726"/>
                      <a:pt x="8683" y="14981"/>
                    </a:cubicBezTo>
                    <a:lnTo>
                      <a:pt x="8683" y="14940"/>
                    </a:lnTo>
                    <a:cubicBezTo>
                      <a:pt x="8686" y="14193"/>
                      <a:pt x="9211" y="13560"/>
                      <a:pt x="9926" y="13338"/>
                    </a:cubicBezTo>
                    <a:cubicBezTo>
                      <a:pt x="13036" y="12371"/>
                      <a:pt x="15294" y="9469"/>
                      <a:pt x="15294" y="6039"/>
                    </a:cubicBezTo>
                    <a:lnTo>
                      <a:pt x="152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287775" y="1941400"/>
                <a:ext cx="341825" cy="557950"/>
              </a:xfrm>
              <a:custGeom>
                <a:rect b="b" l="l" r="r" t="t"/>
                <a:pathLst>
                  <a:path extrusionOk="0" h="22318" w="13673">
                    <a:moveTo>
                      <a:pt x="1" y="1"/>
                    </a:moveTo>
                    <a:cubicBezTo>
                      <a:pt x="69" y="1414"/>
                      <a:pt x="559" y="2708"/>
                      <a:pt x="1353" y="3768"/>
                    </a:cubicBezTo>
                    <a:cubicBezTo>
                      <a:pt x="2204" y="4912"/>
                      <a:pt x="3406" y="5778"/>
                      <a:pt x="4799" y="6210"/>
                    </a:cubicBezTo>
                    <a:cubicBezTo>
                      <a:pt x="5307" y="6371"/>
                      <a:pt x="5750" y="6673"/>
                      <a:pt x="6074" y="7082"/>
                    </a:cubicBezTo>
                    <a:cubicBezTo>
                      <a:pt x="6397" y="7487"/>
                      <a:pt x="6602" y="8009"/>
                      <a:pt x="6605" y="8570"/>
                    </a:cubicBezTo>
                    <a:lnTo>
                      <a:pt x="6605" y="17556"/>
                    </a:lnTo>
                    <a:cubicBezTo>
                      <a:pt x="6602" y="18118"/>
                      <a:pt x="6397" y="18639"/>
                      <a:pt x="6074" y="19045"/>
                    </a:cubicBezTo>
                    <a:cubicBezTo>
                      <a:pt x="5750" y="19453"/>
                      <a:pt x="5307" y="19757"/>
                      <a:pt x="4799" y="19916"/>
                    </a:cubicBezTo>
                    <a:cubicBezTo>
                      <a:pt x="3423" y="20345"/>
                      <a:pt x="2235" y="21194"/>
                      <a:pt x="1383" y="22318"/>
                    </a:cubicBezTo>
                    <a:lnTo>
                      <a:pt x="12290" y="22318"/>
                    </a:lnTo>
                    <a:cubicBezTo>
                      <a:pt x="11438" y="21194"/>
                      <a:pt x="10249" y="20345"/>
                      <a:pt x="8873" y="19916"/>
                    </a:cubicBezTo>
                    <a:cubicBezTo>
                      <a:pt x="8366" y="19757"/>
                      <a:pt x="7923" y="19453"/>
                      <a:pt x="7596" y="19045"/>
                    </a:cubicBezTo>
                    <a:cubicBezTo>
                      <a:pt x="7272" y="18639"/>
                      <a:pt x="7072" y="18118"/>
                      <a:pt x="7068" y="17556"/>
                    </a:cubicBezTo>
                    <a:lnTo>
                      <a:pt x="7068" y="17553"/>
                    </a:lnTo>
                    <a:lnTo>
                      <a:pt x="7068" y="8570"/>
                    </a:lnTo>
                    <a:cubicBezTo>
                      <a:pt x="7072" y="8009"/>
                      <a:pt x="7272" y="7487"/>
                      <a:pt x="7596" y="7082"/>
                    </a:cubicBezTo>
                    <a:cubicBezTo>
                      <a:pt x="7923" y="6673"/>
                      <a:pt x="8366" y="6371"/>
                      <a:pt x="8873" y="6210"/>
                    </a:cubicBezTo>
                    <a:cubicBezTo>
                      <a:pt x="10266" y="5778"/>
                      <a:pt x="11469" y="4912"/>
                      <a:pt x="12320" y="3768"/>
                    </a:cubicBezTo>
                    <a:cubicBezTo>
                      <a:pt x="13114" y="2708"/>
                      <a:pt x="13604" y="1414"/>
                      <a:pt x="13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2247425" y="1810625"/>
                <a:ext cx="422550" cy="15600"/>
              </a:xfrm>
              <a:custGeom>
                <a:rect b="b" l="l" r="r" t="t"/>
                <a:pathLst>
                  <a:path extrusionOk="0" h="624" w="16902">
                    <a:moveTo>
                      <a:pt x="0" y="0"/>
                    </a:moveTo>
                    <a:lnTo>
                      <a:pt x="535" y="623"/>
                    </a:lnTo>
                    <a:lnTo>
                      <a:pt x="16362" y="623"/>
                    </a:lnTo>
                    <a:lnTo>
                      <a:pt x="169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2247425" y="1722825"/>
                <a:ext cx="422550" cy="89275"/>
              </a:xfrm>
              <a:custGeom>
                <a:rect b="b" l="l" r="r" t="t"/>
                <a:pathLst>
                  <a:path extrusionOk="0" h="3571" w="16902">
                    <a:moveTo>
                      <a:pt x="416" y="0"/>
                    </a:moveTo>
                    <a:cubicBezTo>
                      <a:pt x="187" y="0"/>
                      <a:pt x="0" y="188"/>
                      <a:pt x="0" y="416"/>
                    </a:cubicBezTo>
                    <a:lnTo>
                      <a:pt x="0" y="3570"/>
                    </a:lnTo>
                    <a:lnTo>
                      <a:pt x="16901" y="3570"/>
                    </a:lnTo>
                    <a:lnTo>
                      <a:pt x="16901" y="416"/>
                    </a:lnTo>
                    <a:cubicBezTo>
                      <a:pt x="16901" y="188"/>
                      <a:pt x="16713" y="0"/>
                      <a:pt x="164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2597725" y="1812075"/>
                <a:ext cx="62025" cy="14150"/>
              </a:xfrm>
              <a:custGeom>
                <a:rect b="b" l="l" r="r" t="t"/>
                <a:pathLst>
                  <a:path extrusionOk="0" h="566" w="2481">
                    <a:moveTo>
                      <a:pt x="487" y="0"/>
                    </a:moveTo>
                    <a:lnTo>
                      <a:pt x="0" y="565"/>
                    </a:lnTo>
                    <a:lnTo>
                      <a:pt x="1997" y="565"/>
                    </a:lnTo>
                    <a:lnTo>
                      <a:pt x="2480"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2611175" y="1733625"/>
                <a:ext cx="49850" cy="78475"/>
              </a:xfrm>
              <a:custGeom>
                <a:rect b="b" l="l" r="r" t="t"/>
                <a:pathLst>
                  <a:path extrusionOk="0" h="3139" w="1994">
                    <a:moveTo>
                      <a:pt x="1" y="1"/>
                    </a:moveTo>
                    <a:lnTo>
                      <a:pt x="1" y="3138"/>
                    </a:lnTo>
                    <a:lnTo>
                      <a:pt x="1993" y="3138"/>
                    </a:lnTo>
                    <a:lnTo>
                      <a:pt x="19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2559075" y="1812075"/>
                <a:ext cx="27000" cy="14150"/>
              </a:xfrm>
              <a:custGeom>
                <a:rect b="b" l="l" r="r" t="t"/>
                <a:pathLst>
                  <a:path extrusionOk="0" h="566" w="1080">
                    <a:moveTo>
                      <a:pt x="484" y="0"/>
                    </a:moveTo>
                    <a:lnTo>
                      <a:pt x="0" y="565"/>
                    </a:lnTo>
                    <a:lnTo>
                      <a:pt x="596" y="565"/>
                    </a:lnTo>
                    <a:lnTo>
                      <a:pt x="1080"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2572450" y="1733625"/>
                <a:ext cx="14925" cy="78475"/>
              </a:xfrm>
              <a:custGeom>
                <a:rect b="b" l="l" r="r" t="t"/>
                <a:pathLst>
                  <a:path extrusionOk="0" h="3139" w="597">
                    <a:moveTo>
                      <a:pt x="0" y="1"/>
                    </a:moveTo>
                    <a:lnTo>
                      <a:pt x="0" y="3138"/>
                    </a:lnTo>
                    <a:lnTo>
                      <a:pt x="596" y="3138"/>
                    </a:lnTo>
                    <a:lnTo>
                      <a:pt x="5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2264875" y="1812075"/>
                <a:ext cx="27025" cy="14150"/>
              </a:xfrm>
              <a:custGeom>
                <a:rect b="b" l="l" r="r" t="t"/>
                <a:pathLst>
                  <a:path extrusionOk="0" h="566" w="1081">
                    <a:moveTo>
                      <a:pt x="0" y="0"/>
                    </a:moveTo>
                    <a:lnTo>
                      <a:pt x="484" y="565"/>
                    </a:lnTo>
                    <a:lnTo>
                      <a:pt x="1080" y="565"/>
                    </a:lnTo>
                    <a:lnTo>
                      <a:pt x="596"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2263575" y="1733625"/>
                <a:ext cx="14925" cy="78475"/>
              </a:xfrm>
              <a:custGeom>
                <a:rect b="b" l="l" r="r" t="t"/>
                <a:pathLst>
                  <a:path extrusionOk="0" h="3139" w="597">
                    <a:moveTo>
                      <a:pt x="1" y="1"/>
                    </a:moveTo>
                    <a:lnTo>
                      <a:pt x="1" y="3138"/>
                    </a:lnTo>
                    <a:lnTo>
                      <a:pt x="597" y="3138"/>
                    </a:lnTo>
                    <a:lnTo>
                      <a:pt x="5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2247425" y="2486400"/>
                <a:ext cx="422550" cy="15675"/>
              </a:xfrm>
              <a:custGeom>
                <a:rect b="b" l="l" r="r" t="t"/>
                <a:pathLst>
                  <a:path extrusionOk="0" h="627" w="16902">
                    <a:moveTo>
                      <a:pt x="535" y="0"/>
                    </a:moveTo>
                    <a:lnTo>
                      <a:pt x="0" y="626"/>
                    </a:lnTo>
                    <a:lnTo>
                      <a:pt x="16901" y="626"/>
                    </a:lnTo>
                    <a:lnTo>
                      <a:pt x="1636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2247425" y="2500525"/>
                <a:ext cx="422550" cy="89350"/>
              </a:xfrm>
              <a:custGeom>
                <a:rect b="b" l="l" r="r" t="t"/>
                <a:pathLst>
                  <a:path extrusionOk="0" h="3574" w="16902">
                    <a:moveTo>
                      <a:pt x="0" y="0"/>
                    </a:moveTo>
                    <a:lnTo>
                      <a:pt x="0" y="3155"/>
                    </a:lnTo>
                    <a:cubicBezTo>
                      <a:pt x="0" y="3386"/>
                      <a:pt x="187" y="3573"/>
                      <a:pt x="416" y="3573"/>
                    </a:cubicBezTo>
                    <a:lnTo>
                      <a:pt x="16482" y="3573"/>
                    </a:lnTo>
                    <a:cubicBezTo>
                      <a:pt x="16713" y="3573"/>
                      <a:pt x="16901" y="3386"/>
                      <a:pt x="16901" y="3155"/>
                    </a:cubicBezTo>
                    <a:lnTo>
                      <a:pt x="169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2597725" y="2486400"/>
                <a:ext cx="62025" cy="14150"/>
              </a:xfrm>
              <a:custGeom>
                <a:rect b="b" l="l" r="r" t="t"/>
                <a:pathLst>
                  <a:path extrusionOk="0" h="566" w="2481">
                    <a:moveTo>
                      <a:pt x="0" y="0"/>
                    </a:moveTo>
                    <a:lnTo>
                      <a:pt x="487" y="565"/>
                    </a:lnTo>
                    <a:lnTo>
                      <a:pt x="2480" y="565"/>
                    </a:lnTo>
                    <a:lnTo>
                      <a:pt x="1997"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2611175" y="2500525"/>
                <a:ext cx="49850" cy="78525"/>
              </a:xfrm>
              <a:custGeom>
                <a:rect b="b" l="l" r="r" t="t"/>
                <a:pathLst>
                  <a:path extrusionOk="0" h="3141" w="1994">
                    <a:moveTo>
                      <a:pt x="1" y="0"/>
                    </a:moveTo>
                    <a:lnTo>
                      <a:pt x="1" y="3141"/>
                    </a:lnTo>
                    <a:lnTo>
                      <a:pt x="1993" y="3141"/>
                    </a:lnTo>
                    <a:lnTo>
                      <a:pt x="19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2559075" y="2486400"/>
                <a:ext cx="27000" cy="14150"/>
              </a:xfrm>
              <a:custGeom>
                <a:rect b="b" l="l" r="r" t="t"/>
                <a:pathLst>
                  <a:path extrusionOk="0" h="566" w="1080">
                    <a:moveTo>
                      <a:pt x="0" y="0"/>
                    </a:moveTo>
                    <a:lnTo>
                      <a:pt x="484" y="565"/>
                    </a:lnTo>
                    <a:lnTo>
                      <a:pt x="1080" y="565"/>
                    </a:lnTo>
                    <a:lnTo>
                      <a:pt x="596" y="0"/>
                    </a:lnTo>
                    <a:close/>
                  </a:path>
                </a:pathLst>
              </a:custGeom>
              <a:solidFill>
                <a:srgbClr val="1D1D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2572450" y="2500525"/>
                <a:ext cx="14925" cy="78525"/>
              </a:xfrm>
              <a:custGeom>
                <a:rect b="b" l="l" r="r" t="t"/>
                <a:pathLst>
                  <a:path extrusionOk="0" h="3141" w="597">
                    <a:moveTo>
                      <a:pt x="0" y="0"/>
                    </a:moveTo>
                    <a:lnTo>
                      <a:pt x="0" y="3141"/>
                    </a:lnTo>
                    <a:lnTo>
                      <a:pt x="596" y="3141"/>
                    </a:lnTo>
                    <a:lnTo>
                      <a:pt x="5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2264875" y="2486400"/>
                <a:ext cx="27025" cy="14150"/>
              </a:xfrm>
              <a:custGeom>
                <a:rect b="b" l="l" r="r" t="t"/>
                <a:pathLst>
                  <a:path extrusionOk="0" h="566" w="1081">
                    <a:moveTo>
                      <a:pt x="484" y="0"/>
                    </a:moveTo>
                    <a:lnTo>
                      <a:pt x="0" y="565"/>
                    </a:lnTo>
                    <a:lnTo>
                      <a:pt x="596" y="565"/>
                    </a:lnTo>
                    <a:lnTo>
                      <a:pt x="1080" y="0"/>
                    </a:lnTo>
                    <a:close/>
                  </a:path>
                </a:pathLst>
              </a:custGeom>
              <a:solidFill>
                <a:schemeClr val="accent4">
                  <a:alpha val="388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2263575" y="2500525"/>
                <a:ext cx="14925" cy="78525"/>
              </a:xfrm>
              <a:custGeom>
                <a:rect b="b" l="l" r="r" t="t"/>
                <a:pathLst>
                  <a:path extrusionOk="0" h="3141" w="597">
                    <a:moveTo>
                      <a:pt x="1" y="0"/>
                    </a:moveTo>
                    <a:lnTo>
                      <a:pt x="1" y="3141"/>
                    </a:lnTo>
                    <a:lnTo>
                      <a:pt x="597" y="3141"/>
                    </a:lnTo>
                    <a:lnTo>
                      <a:pt x="5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2458697" y="1722825"/>
                <a:ext cx="211275" cy="867050"/>
              </a:xfrm>
              <a:custGeom>
                <a:rect b="b" l="l" r="r" t="t"/>
                <a:pathLst>
                  <a:path extrusionOk="0" h="34682" w="8451">
                    <a:moveTo>
                      <a:pt x="0" y="0"/>
                    </a:moveTo>
                    <a:lnTo>
                      <a:pt x="0" y="34681"/>
                    </a:lnTo>
                    <a:lnTo>
                      <a:pt x="8035" y="34681"/>
                    </a:lnTo>
                    <a:cubicBezTo>
                      <a:pt x="8263" y="34681"/>
                      <a:pt x="8450" y="34494"/>
                      <a:pt x="8450" y="34263"/>
                    </a:cubicBezTo>
                    <a:lnTo>
                      <a:pt x="8450" y="31108"/>
                    </a:lnTo>
                    <a:lnTo>
                      <a:pt x="8399" y="31108"/>
                    </a:lnTo>
                    <a:lnTo>
                      <a:pt x="7916" y="30543"/>
                    </a:lnTo>
                    <a:lnTo>
                      <a:pt x="7647" y="30543"/>
                    </a:lnTo>
                    <a:lnTo>
                      <a:pt x="7647" y="26261"/>
                    </a:lnTo>
                    <a:cubicBezTo>
                      <a:pt x="7647" y="22831"/>
                      <a:pt x="5388" y="19929"/>
                      <a:pt x="2278" y="18962"/>
                    </a:cubicBezTo>
                    <a:cubicBezTo>
                      <a:pt x="1566" y="18737"/>
                      <a:pt x="1042" y="18107"/>
                      <a:pt x="1035" y="17362"/>
                    </a:cubicBezTo>
                    <a:lnTo>
                      <a:pt x="1035" y="17321"/>
                    </a:lnTo>
                    <a:cubicBezTo>
                      <a:pt x="1042" y="16574"/>
                      <a:pt x="1566" y="15941"/>
                      <a:pt x="2278" y="15719"/>
                    </a:cubicBezTo>
                    <a:cubicBezTo>
                      <a:pt x="2401" y="15682"/>
                      <a:pt x="2520" y="15641"/>
                      <a:pt x="2640" y="15597"/>
                    </a:cubicBezTo>
                    <a:cubicBezTo>
                      <a:pt x="2687" y="15580"/>
                      <a:pt x="2735" y="15563"/>
                      <a:pt x="2783" y="15546"/>
                    </a:cubicBezTo>
                    <a:cubicBezTo>
                      <a:pt x="2803" y="15535"/>
                      <a:pt x="2827" y="15526"/>
                      <a:pt x="2851" y="15515"/>
                    </a:cubicBezTo>
                    <a:cubicBezTo>
                      <a:pt x="2946" y="15477"/>
                      <a:pt x="3038" y="15441"/>
                      <a:pt x="3130" y="15400"/>
                    </a:cubicBezTo>
                    <a:cubicBezTo>
                      <a:pt x="3154" y="15389"/>
                      <a:pt x="3174" y="15379"/>
                      <a:pt x="3198" y="15365"/>
                    </a:cubicBezTo>
                    <a:cubicBezTo>
                      <a:pt x="5800" y="14166"/>
                      <a:pt x="7616" y="11547"/>
                      <a:pt x="7647" y="8502"/>
                    </a:cubicBezTo>
                    <a:lnTo>
                      <a:pt x="7647" y="8420"/>
                    </a:lnTo>
                    <a:lnTo>
                      <a:pt x="7647" y="4135"/>
                    </a:lnTo>
                    <a:lnTo>
                      <a:pt x="7916" y="4135"/>
                    </a:lnTo>
                    <a:lnTo>
                      <a:pt x="8399" y="3570"/>
                    </a:lnTo>
                    <a:lnTo>
                      <a:pt x="8450" y="3570"/>
                    </a:lnTo>
                    <a:lnTo>
                      <a:pt x="8450" y="416"/>
                    </a:lnTo>
                    <a:cubicBezTo>
                      <a:pt x="8450" y="188"/>
                      <a:pt x="8263" y="0"/>
                      <a:pt x="8035" y="0"/>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0"/>
            <p:cNvGrpSpPr/>
            <p:nvPr/>
          </p:nvGrpSpPr>
          <p:grpSpPr>
            <a:xfrm>
              <a:off x="992313" y="2716755"/>
              <a:ext cx="2557807" cy="1740948"/>
              <a:chOff x="815250" y="2445080"/>
              <a:chExt cx="2557807" cy="1740948"/>
            </a:xfrm>
          </p:grpSpPr>
          <p:sp>
            <p:nvSpPr>
              <p:cNvPr id="282" name="Google Shape;282;p30"/>
              <p:cNvSpPr/>
              <p:nvPr/>
            </p:nvSpPr>
            <p:spPr>
              <a:xfrm>
                <a:off x="1706713" y="3142651"/>
                <a:ext cx="1666344" cy="1043266"/>
              </a:xfrm>
              <a:custGeom>
                <a:rect b="b" l="l" r="r" t="t"/>
                <a:pathLst>
                  <a:path extrusionOk="0" h="9271" w="14808">
                    <a:moveTo>
                      <a:pt x="1730" y="1"/>
                    </a:moveTo>
                    <a:cubicBezTo>
                      <a:pt x="1202" y="1"/>
                      <a:pt x="687" y="279"/>
                      <a:pt x="410" y="774"/>
                    </a:cubicBezTo>
                    <a:cubicBezTo>
                      <a:pt x="1" y="1502"/>
                      <a:pt x="263" y="2422"/>
                      <a:pt x="989" y="2831"/>
                    </a:cubicBezTo>
                    <a:cubicBezTo>
                      <a:pt x="1139" y="2916"/>
                      <a:pt x="1296" y="2970"/>
                      <a:pt x="1459" y="2997"/>
                    </a:cubicBezTo>
                    <a:cubicBezTo>
                      <a:pt x="1551" y="3015"/>
                      <a:pt x="1643" y="3024"/>
                      <a:pt x="1735" y="3024"/>
                    </a:cubicBezTo>
                    <a:cubicBezTo>
                      <a:pt x="1983" y="3024"/>
                      <a:pt x="2228" y="2961"/>
                      <a:pt x="2447" y="2841"/>
                    </a:cubicBezTo>
                    <a:lnTo>
                      <a:pt x="4869" y="4197"/>
                    </a:lnTo>
                    <a:lnTo>
                      <a:pt x="12566" y="9169"/>
                    </a:lnTo>
                    <a:cubicBezTo>
                      <a:pt x="12566" y="9169"/>
                      <a:pt x="12922" y="9271"/>
                      <a:pt x="13292" y="9271"/>
                    </a:cubicBezTo>
                    <a:cubicBezTo>
                      <a:pt x="13595" y="9271"/>
                      <a:pt x="13907" y="9203"/>
                      <a:pt x="14045" y="8958"/>
                    </a:cubicBezTo>
                    <a:lnTo>
                      <a:pt x="14501" y="8141"/>
                    </a:lnTo>
                    <a:cubicBezTo>
                      <a:pt x="14807" y="7596"/>
                      <a:pt x="13911" y="6768"/>
                      <a:pt x="13911" y="6768"/>
                    </a:cubicBezTo>
                    <a:lnTo>
                      <a:pt x="5655" y="2793"/>
                    </a:lnTo>
                    <a:lnTo>
                      <a:pt x="3237" y="1434"/>
                    </a:lnTo>
                    <a:cubicBezTo>
                      <a:pt x="3220" y="1094"/>
                      <a:pt x="3087" y="763"/>
                      <a:pt x="2855" y="508"/>
                    </a:cubicBezTo>
                    <a:cubicBezTo>
                      <a:pt x="2750" y="386"/>
                      <a:pt x="2617" y="279"/>
                      <a:pt x="2467" y="194"/>
                    </a:cubicBezTo>
                    <a:cubicBezTo>
                      <a:pt x="2234" y="63"/>
                      <a:pt x="1981" y="1"/>
                      <a:pt x="17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1831734" y="3467974"/>
                <a:ext cx="112417" cy="15192"/>
              </a:xfrm>
              <a:custGeom>
                <a:rect b="b" l="l" r="r" t="t"/>
                <a:pathLst>
                  <a:path extrusionOk="0" h="135" w="999">
                    <a:moveTo>
                      <a:pt x="1" y="1"/>
                    </a:moveTo>
                    <a:cubicBezTo>
                      <a:pt x="77" y="36"/>
                      <a:pt x="154" y="64"/>
                      <a:pt x="234" y="84"/>
                    </a:cubicBezTo>
                    <a:lnTo>
                      <a:pt x="234" y="84"/>
                    </a:lnTo>
                    <a:cubicBezTo>
                      <a:pt x="155" y="63"/>
                      <a:pt x="77" y="35"/>
                      <a:pt x="1" y="1"/>
                    </a:cubicBezTo>
                    <a:close/>
                    <a:moveTo>
                      <a:pt x="234" y="84"/>
                    </a:moveTo>
                    <a:cubicBezTo>
                      <a:pt x="359" y="118"/>
                      <a:pt x="486" y="134"/>
                      <a:pt x="614" y="134"/>
                    </a:cubicBezTo>
                    <a:cubicBezTo>
                      <a:pt x="614" y="134"/>
                      <a:pt x="615" y="134"/>
                      <a:pt x="616" y="134"/>
                    </a:cubicBezTo>
                    <a:lnTo>
                      <a:pt x="616" y="134"/>
                    </a:lnTo>
                    <a:cubicBezTo>
                      <a:pt x="524" y="134"/>
                      <a:pt x="436" y="124"/>
                      <a:pt x="348" y="106"/>
                    </a:cubicBezTo>
                    <a:cubicBezTo>
                      <a:pt x="310" y="101"/>
                      <a:pt x="271" y="94"/>
                      <a:pt x="234" y="84"/>
                    </a:cubicBezTo>
                    <a:close/>
                    <a:moveTo>
                      <a:pt x="998" y="83"/>
                    </a:moveTo>
                    <a:cubicBezTo>
                      <a:pt x="872" y="117"/>
                      <a:pt x="744" y="134"/>
                      <a:pt x="616" y="134"/>
                    </a:cubicBezTo>
                    <a:lnTo>
                      <a:pt x="616" y="134"/>
                    </a:lnTo>
                    <a:cubicBezTo>
                      <a:pt x="616" y="134"/>
                      <a:pt x="617" y="134"/>
                      <a:pt x="617" y="134"/>
                    </a:cubicBezTo>
                    <a:cubicBezTo>
                      <a:pt x="746" y="134"/>
                      <a:pt x="872" y="117"/>
                      <a:pt x="998" y="83"/>
                    </a:cubicBezTo>
                    <a:close/>
                  </a:path>
                </a:pathLst>
              </a:custGeom>
              <a:solidFill>
                <a:srgbClr val="CFC3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1870894" y="3345767"/>
                <a:ext cx="1441959" cy="840262"/>
              </a:xfrm>
              <a:custGeom>
                <a:rect b="b" l="l" r="r" t="t"/>
                <a:pathLst>
                  <a:path extrusionOk="0" h="7467" w="12814">
                    <a:moveTo>
                      <a:pt x="790" y="1"/>
                    </a:moveTo>
                    <a:cubicBezTo>
                      <a:pt x="552" y="430"/>
                      <a:pt x="283" y="832"/>
                      <a:pt x="0" y="1192"/>
                    </a:cubicBezTo>
                    <a:cubicBezTo>
                      <a:pt x="88" y="1210"/>
                      <a:pt x="177" y="1220"/>
                      <a:pt x="269" y="1220"/>
                    </a:cubicBezTo>
                    <a:cubicBezTo>
                      <a:pt x="398" y="1220"/>
                      <a:pt x="524" y="1203"/>
                      <a:pt x="651" y="1169"/>
                    </a:cubicBezTo>
                    <a:cubicBezTo>
                      <a:pt x="763" y="1138"/>
                      <a:pt x="876" y="1098"/>
                      <a:pt x="978" y="1040"/>
                    </a:cubicBezTo>
                    <a:cubicBezTo>
                      <a:pt x="981" y="1040"/>
                      <a:pt x="984" y="1036"/>
                      <a:pt x="988" y="1036"/>
                    </a:cubicBezTo>
                    <a:lnTo>
                      <a:pt x="1008" y="1046"/>
                    </a:lnTo>
                    <a:cubicBezTo>
                      <a:pt x="1011" y="1036"/>
                      <a:pt x="1019" y="1022"/>
                      <a:pt x="1025" y="1013"/>
                    </a:cubicBezTo>
                    <a:lnTo>
                      <a:pt x="1400" y="345"/>
                    </a:lnTo>
                    <a:lnTo>
                      <a:pt x="790" y="1"/>
                    </a:lnTo>
                    <a:close/>
                    <a:moveTo>
                      <a:pt x="1767" y="549"/>
                    </a:moveTo>
                    <a:lnTo>
                      <a:pt x="1393" y="1220"/>
                    </a:lnTo>
                    <a:cubicBezTo>
                      <a:pt x="1387" y="1230"/>
                      <a:pt x="1379" y="1241"/>
                      <a:pt x="1373" y="1250"/>
                    </a:cubicBezTo>
                    <a:lnTo>
                      <a:pt x="3410" y="2392"/>
                    </a:lnTo>
                    <a:lnTo>
                      <a:pt x="9520" y="6339"/>
                    </a:lnTo>
                    <a:cubicBezTo>
                      <a:pt x="9523" y="6298"/>
                      <a:pt x="9533" y="6257"/>
                      <a:pt x="9554" y="6220"/>
                    </a:cubicBezTo>
                    <a:lnTo>
                      <a:pt x="10109" y="5229"/>
                    </a:lnTo>
                    <a:lnTo>
                      <a:pt x="1767" y="549"/>
                    </a:lnTo>
                    <a:close/>
                    <a:moveTo>
                      <a:pt x="10657" y="5536"/>
                    </a:moveTo>
                    <a:lnTo>
                      <a:pt x="10102" y="6526"/>
                    </a:lnTo>
                    <a:cubicBezTo>
                      <a:pt x="10075" y="6578"/>
                      <a:pt x="10031" y="6615"/>
                      <a:pt x="9983" y="6639"/>
                    </a:cubicBezTo>
                    <a:lnTo>
                      <a:pt x="11107" y="7364"/>
                    </a:lnTo>
                    <a:cubicBezTo>
                      <a:pt x="11107" y="7364"/>
                      <a:pt x="11325" y="7426"/>
                      <a:pt x="11601" y="7453"/>
                    </a:cubicBezTo>
                    <a:cubicBezTo>
                      <a:pt x="11676" y="7463"/>
                      <a:pt x="11754" y="7466"/>
                      <a:pt x="11833" y="7466"/>
                    </a:cubicBezTo>
                    <a:lnTo>
                      <a:pt x="11887" y="7466"/>
                    </a:lnTo>
                    <a:cubicBezTo>
                      <a:pt x="12173" y="7457"/>
                      <a:pt x="12456" y="7385"/>
                      <a:pt x="12582" y="7153"/>
                    </a:cubicBezTo>
                    <a:lnTo>
                      <a:pt x="12814" y="6745"/>
                    </a:lnTo>
                    <a:lnTo>
                      <a:pt x="10657" y="5536"/>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926372" y="3172921"/>
                <a:ext cx="101727" cy="172959"/>
              </a:xfrm>
              <a:custGeom>
                <a:rect b="b" l="l" r="r" t="t"/>
                <a:pathLst>
                  <a:path extrusionOk="0" h="1537" w="904">
                    <a:moveTo>
                      <a:pt x="634" y="1"/>
                    </a:moveTo>
                    <a:cubicBezTo>
                      <a:pt x="471" y="440"/>
                      <a:pt x="270" y="886"/>
                      <a:pt x="25" y="1326"/>
                    </a:cubicBezTo>
                    <a:cubicBezTo>
                      <a:pt x="25" y="1326"/>
                      <a:pt x="25" y="1329"/>
                      <a:pt x="21" y="1329"/>
                    </a:cubicBezTo>
                    <a:cubicBezTo>
                      <a:pt x="21" y="1332"/>
                      <a:pt x="21" y="1335"/>
                      <a:pt x="18" y="1335"/>
                    </a:cubicBezTo>
                    <a:cubicBezTo>
                      <a:pt x="18" y="1339"/>
                      <a:pt x="18" y="1339"/>
                      <a:pt x="15" y="1343"/>
                    </a:cubicBezTo>
                    <a:lnTo>
                      <a:pt x="15" y="1346"/>
                    </a:lnTo>
                    <a:cubicBezTo>
                      <a:pt x="11" y="1349"/>
                      <a:pt x="11" y="1353"/>
                      <a:pt x="7" y="1356"/>
                    </a:cubicBezTo>
                    <a:lnTo>
                      <a:pt x="7" y="1359"/>
                    </a:lnTo>
                    <a:cubicBezTo>
                      <a:pt x="4" y="1363"/>
                      <a:pt x="1" y="1367"/>
                      <a:pt x="1" y="1370"/>
                    </a:cubicBezTo>
                    <a:lnTo>
                      <a:pt x="297" y="1537"/>
                    </a:lnTo>
                    <a:cubicBezTo>
                      <a:pt x="539" y="1107"/>
                      <a:pt x="743" y="672"/>
                      <a:pt x="903" y="239"/>
                    </a:cubicBezTo>
                    <a:cubicBezTo>
                      <a:pt x="825" y="147"/>
                      <a:pt x="737" y="68"/>
                      <a:pt x="634" y="1"/>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831734" y="3326974"/>
                <a:ext cx="128059" cy="153041"/>
              </a:xfrm>
              <a:custGeom>
                <a:rect b="b" l="l" r="r" t="t"/>
                <a:pathLst>
                  <a:path extrusionOk="0" h="1360" w="1138">
                    <a:moveTo>
                      <a:pt x="842" y="1"/>
                    </a:moveTo>
                    <a:cubicBezTo>
                      <a:pt x="839" y="4"/>
                      <a:pt x="839" y="7"/>
                      <a:pt x="835" y="11"/>
                    </a:cubicBezTo>
                    <a:cubicBezTo>
                      <a:pt x="835" y="15"/>
                      <a:pt x="835" y="15"/>
                      <a:pt x="831" y="15"/>
                    </a:cubicBezTo>
                    <a:cubicBezTo>
                      <a:pt x="831" y="18"/>
                      <a:pt x="828" y="21"/>
                      <a:pt x="828" y="25"/>
                    </a:cubicBezTo>
                    <a:cubicBezTo>
                      <a:pt x="828" y="25"/>
                      <a:pt x="828" y="28"/>
                      <a:pt x="825" y="28"/>
                    </a:cubicBezTo>
                    <a:cubicBezTo>
                      <a:pt x="825" y="31"/>
                      <a:pt x="825" y="31"/>
                      <a:pt x="821" y="35"/>
                    </a:cubicBezTo>
                    <a:cubicBezTo>
                      <a:pt x="821" y="38"/>
                      <a:pt x="821" y="38"/>
                      <a:pt x="818" y="38"/>
                    </a:cubicBezTo>
                    <a:cubicBezTo>
                      <a:pt x="818" y="42"/>
                      <a:pt x="815" y="45"/>
                      <a:pt x="815" y="48"/>
                    </a:cubicBezTo>
                    <a:lnTo>
                      <a:pt x="815" y="52"/>
                    </a:lnTo>
                    <a:cubicBezTo>
                      <a:pt x="811" y="56"/>
                      <a:pt x="808" y="59"/>
                      <a:pt x="808" y="62"/>
                    </a:cubicBezTo>
                    <a:cubicBezTo>
                      <a:pt x="808" y="62"/>
                      <a:pt x="804" y="62"/>
                      <a:pt x="804" y="65"/>
                    </a:cubicBezTo>
                    <a:cubicBezTo>
                      <a:pt x="804" y="69"/>
                      <a:pt x="801" y="72"/>
                      <a:pt x="801" y="72"/>
                    </a:cubicBezTo>
                    <a:cubicBezTo>
                      <a:pt x="801" y="76"/>
                      <a:pt x="798" y="76"/>
                      <a:pt x="798" y="76"/>
                    </a:cubicBezTo>
                    <a:cubicBezTo>
                      <a:pt x="798" y="79"/>
                      <a:pt x="794" y="83"/>
                      <a:pt x="794" y="86"/>
                    </a:cubicBezTo>
                    <a:cubicBezTo>
                      <a:pt x="794" y="86"/>
                      <a:pt x="790" y="86"/>
                      <a:pt x="790" y="89"/>
                    </a:cubicBezTo>
                    <a:cubicBezTo>
                      <a:pt x="790" y="92"/>
                      <a:pt x="787" y="96"/>
                      <a:pt x="784" y="100"/>
                    </a:cubicBezTo>
                    <a:cubicBezTo>
                      <a:pt x="777" y="113"/>
                      <a:pt x="770" y="123"/>
                      <a:pt x="763" y="137"/>
                    </a:cubicBezTo>
                    <a:cubicBezTo>
                      <a:pt x="529" y="539"/>
                      <a:pt x="273" y="914"/>
                      <a:pt x="1" y="1254"/>
                    </a:cubicBezTo>
                    <a:cubicBezTo>
                      <a:pt x="113" y="1305"/>
                      <a:pt x="229" y="1343"/>
                      <a:pt x="348" y="1359"/>
                    </a:cubicBezTo>
                    <a:cubicBezTo>
                      <a:pt x="631" y="999"/>
                      <a:pt x="900" y="597"/>
                      <a:pt x="1138" y="168"/>
                    </a:cubicBezTo>
                    <a:lnTo>
                      <a:pt x="842" y="1"/>
                    </a:ln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104677" y="2550858"/>
                <a:ext cx="949866" cy="1163335"/>
              </a:xfrm>
              <a:custGeom>
                <a:rect b="b" l="l" r="r" t="t"/>
                <a:pathLst>
                  <a:path extrusionOk="0" h="10338" w="8441">
                    <a:moveTo>
                      <a:pt x="4806" y="0"/>
                    </a:moveTo>
                    <a:cubicBezTo>
                      <a:pt x="4415" y="140"/>
                      <a:pt x="4016" y="352"/>
                      <a:pt x="3628" y="621"/>
                    </a:cubicBezTo>
                    <a:cubicBezTo>
                      <a:pt x="3505" y="699"/>
                      <a:pt x="3386" y="791"/>
                      <a:pt x="3266" y="883"/>
                    </a:cubicBezTo>
                    <a:cubicBezTo>
                      <a:pt x="2477" y="1509"/>
                      <a:pt x="1730" y="2381"/>
                      <a:pt x="1138" y="3441"/>
                    </a:cubicBezTo>
                    <a:cubicBezTo>
                      <a:pt x="545" y="4500"/>
                      <a:pt x="188" y="5593"/>
                      <a:pt x="68" y="6595"/>
                    </a:cubicBezTo>
                    <a:cubicBezTo>
                      <a:pt x="48" y="6741"/>
                      <a:pt x="34" y="6887"/>
                      <a:pt x="28" y="7034"/>
                    </a:cubicBezTo>
                    <a:cubicBezTo>
                      <a:pt x="1" y="7508"/>
                      <a:pt x="31" y="7957"/>
                      <a:pt x="116" y="8363"/>
                    </a:cubicBezTo>
                    <a:lnTo>
                      <a:pt x="3634" y="10338"/>
                    </a:lnTo>
                    <a:cubicBezTo>
                      <a:pt x="4026" y="10198"/>
                      <a:pt x="4425" y="9987"/>
                      <a:pt x="4813" y="9718"/>
                    </a:cubicBezTo>
                    <a:cubicBezTo>
                      <a:pt x="4936" y="9636"/>
                      <a:pt x="5052" y="9551"/>
                      <a:pt x="5171" y="9456"/>
                    </a:cubicBezTo>
                    <a:cubicBezTo>
                      <a:pt x="5961" y="8829"/>
                      <a:pt x="6707" y="7957"/>
                      <a:pt x="7303" y="6898"/>
                    </a:cubicBezTo>
                    <a:cubicBezTo>
                      <a:pt x="7896" y="5838"/>
                      <a:pt x="8253" y="4749"/>
                      <a:pt x="8372" y="3747"/>
                    </a:cubicBezTo>
                    <a:cubicBezTo>
                      <a:pt x="8393" y="3597"/>
                      <a:pt x="8406" y="3451"/>
                      <a:pt x="8413" y="3304"/>
                    </a:cubicBezTo>
                    <a:cubicBezTo>
                      <a:pt x="8441" y="2831"/>
                      <a:pt x="8410" y="2381"/>
                      <a:pt x="8325" y="1976"/>
                    </a:cubicBezTo>
                    <a:lnTo>
                      <a:pt x="48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107716" y="3292878"/>
                <a:ext cx="578404" cy="351994"/>
              </a:xfrm>
              <a:custGeom>
                <a:rect b="b" l="l" r="r" t="t"/>
                <a:pathLst>
                  <a:path extrusionOk="0" h="3128" w="5140">
                    <a:moveTo>
                      <a:pt x="38" y="1"/>
                    </a:moveTo>
                    <a:cubicBezTo>
                      <a:pt x="18" y="150"/>
                      <a:pt x="4" y="297"/>
                      <a:pt x="1" y="444"/>
                    </a:cubicBezTo>
                    <a:lnTo>
                      <a:pt x="4786" y="3127"/>
                    </a:lnTo>
                    <a:cubicBezTo>
                      <a:pt x="4905" y="3046"/>
                      <a:pt x="5025" y="2961"/>
                      <a:pt x="5140" y="2865"/>
                    </a:cubicBezTo>
                    <a:lnTo>
                      <a:pt x="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472200" y="2620964"/>
                <a:ext cx="578854" cy="351994"/>
              </a:xfrm>
              <a:custGeom>
                <a:rect b="b" l="l" r="r" t="t"/>
                <a:pathLst>
                  <a:path extrusionOk="0" h="3128" w="5144">
                    <a:moveTo>
                      <a:pt x="358" y="1"/>
                    </a:moveTo>
                    <a:cubicBezTo>
                      <a:pt x="239" y="79"/>
                      <a:pt x="120" y="171"/>
                      <a:pt x="0" y="263"/>
                    </a:cubicBezTo>
                    <a:lnTo>
                      <a:pt x="5106" y="3128"/>
                    </a:lnTo>
                    <a:cubicBezTo>
                      <a:pt x="5123" y="2978"/>
                      <a:pt x="5137" y="2828"/>
                      <a:pt x="5144" y="2685"/>
                    </a:cubicBezTo>
                    <a:lnTo>
                      <a:pt x="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686007" y="3467974"/>
                <a:ext cx="145839" cy="147302"/>
              </a:xfrm>
              <a:custGeom>
                <a:rect b="b" l="l" r="r" t="t"/>
                <a:pathLst>
                  <a:path extrusionOk="0" h="1309" w="1296">
                    <a:moveTo>
                      <a:pt x="1296" y="1"/>
                    </a:moveTo>
                    <a:cubicBezTo>
                      <a:pt x="940" y="451"/>
                      <a:pt x="555" y="847"/>
                      <a:pt x="159" y="1180"/>
                    </a:cubicBezTo>
                    <a:lnTo>
                      <a:pt x="159" y="1180"/>
                    </a:lnTo>
                    <a:cubicBezTo>
                      <a:pt x="556" y="846"/>
                      <a:pt x="940" y="452"/>
                      <a:pt x="1296" y="1"/>
                    </a:cubicBezTo>
                    <a:close/>
                    <a:moveTo>
                      <a:pt x="159" y="1180"/>
                    </a:moveTo>
                    <a:lnTo>
                      <a:pt x="159" y="1180"/>
                    </a:lnTo>
                    <a:cubicBezTo>
                      <a:pt x="114" y="1218"/>
                      <a:pt x="69" y="1255"/>
                      <a:pt x="23" y="1291"/>
                    </a:cubicBezTo>
                    <a:lnTo>
                      <a:pt x="23" y="1291"/>
                    </a:lnTo>
                    <a:cubicBezTo>
                      <a:pt x="69" y="1255"/>
                      <a:pt x="114" y="1218"/>
                      <a:pt x="159" y="1180"/>
                    </a:cubicBezTo>
                    <a:close/>
                    <a:moveTo>
                      <a:pt x="23" y="1291"/>
                    </a:moveTo>
                    <a:cubicBezTo>
                      <a:pt x="17" y="1296"/>
                      <a:pt x="11" y="1301"/>
                      <a:pt x="5" y="1306"/>
                    </a:cubicBezTo>
                    <a:cubicBezTo>
                      <a:pt x="1" y="1306"/>
                      <a:pt x="1" y="1306"/>
                      <a:pt x="1" y="1309"/>
                    </a:cubicBezTo>
                    <a:cubicBezTo>
                      <a:pt x="8" y="1303"/>
                      <a:pt x="16" y="1297"/>
                      <a:pt x="23" y="1291"/>
                    </a:cubicBezTo>
                    <a:close/>
                  </a:path>
                </a:pathLst>
              </a:custGeom>
              <a:solidFill>
                <a:srgbClr val="F4D2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p:nvPr/>
            </p:nvSpPr>
            <p:spPr>
              <a:xfrm>
                <a:off x="1831734" y="3467974"/>
                <a:ext cx="113" cy="113"/>
              </a:xfrm>
              <a:custGeom>
                <a:rect b="b" l="l" r="r" t="t"/>
                <a:pathLst>
                  <a:path extrusionOk="0" h="1" w="1">
                    <a:moveTo>
                      <a:pt x="1" y="1"/>
                    </a:moveTo>
                    <a:lnTo>
                      <a:pt x="1" y="1"/>
                    </a:lnTo>
                    <a:lnTo>
                      <a:pt x="1" y="1"/>
                    </a:lnTo>
                    <a:lnTo>
                      <a:pt x="1" y="1"/>
                    </a:lnTo>
                    <a:close/>
                  </a:path>
                </a:pathLst>
              </a:custGeom>
              <a:solidFill>
                <a:srgbClr val="C7A1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1926372" y="3322023"/>
                <a:ext cx="2813" cy="5064"/>
              </a:xfrm>
              <a:custGeom>
                <a:rect b="b" l="l" r="r" t="t"/>
                <a:pathLst>
                  <a:path extrusionOk="0" h="45" w="25">
                    <a:moveTo>
                      <a:pt x="1" y="45"/>
                    </a:moveTo>
                    <a:lnTo>
                      <a:pt x="1" y="45"/>
                    </a:lnTo>
                    <a:lnTo>
                      <a:pt x="1" y="45"/>
                    </a:lnTo>
                    <a:lnTo>
                      <a:pt x="1" y="45"/>
                    </a:lnTo>
                    <a:close/>
                    <a:moveTo>
                      <a:pt x="7" y="34"/>
                    </a:moveTo>
                    <a:cubicBezTo>
                      <a:pt x="4" y="38"/>
                      <a:pt x="1" y="42"/>
                      <a:pt x="1" y="45"/>
                    </a:cubicBezTo>
                    <a:cubicBezTo>
                      <a:pt x="1" y="42"/>
                      <a:pt x="4" y="38"/>
                      <a:pt x="7" y="34"/>
                    </a:cubicBezTo>
                    <a:close/>
                    <a:moveTo>
                      <a:pt x="15" y="21"/>
                    </a:moveTo>
                    <a:cubicBezTo>
                      <a:pt x="11" y="24"/>
                      <a:pt x="11" y="28"/>
                      <a:pt x="7" y="31"/>
                    </a:cubicBezTo>
                    <a:cubicBezTo>
                      <a:pt x="11" y="28"/>
                      <a:pt x="11" y="24"/>
                      <a:pt x="15" y="21"/>
                    </a:cubicBezTo>
                    <a:close/>
                    <a:moveTo>
                      <a:pt x="18" y="10"/>
                    </a:moveTo>
                    <a:cubicBezTo>
                      <a:pt x="18" y="14"/>
                      <a:pt x="18" y="14"/>
                      <a:pt x="15" y="18"/>
                    </a:cubicBezTo>
                    <a:cubicBezTo>
                      <a:pt x="18" y="14"/>
                      <a:pt x="18" y="14"/>
                      <a:pt x="18" y="10"/>
                    </a:cubicBezTo>
                    <a:close/>
                    <a:moveTo>
                      <a:pt x="25" y="1"/>
                    </a:moveTo>
                    <a:cubicBezTo>
                      <a:pt x="25" y="1"/>
                      <a:pt x="25" y="4"/>
                      <a:pt x="21" y="4"/>
                    </a:cubicBezTo>
                    <a:cubicBezTo>
                      <a:pt x="25" y="4"/>
                      <a:pt x="25" y="1"/>
                      <a:pt x="25" y="1"/>
                    </a:cubicBezTo>
                    <a:close/>
                  </a:path>
                </a:pathLst>
              </a:custGeom>
              <a:solidFill>
                <a:srgbClr val="4A2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831734" y="3326974"/>
                <a:ext cx="94750" cy="141113"/>
              </a:xfrm>
              <a:custGeom>
                <a:rect b="b" l="l" r="r" t="t"/>
                <a:pathLst>
                  <a:path extrusionOk="0" h="1254" w="842">
                    <a:moveTo>
                      <a:pt x="763" y="137"/>
                    </a:moveTo>
                    <a:cubicBezTo>
                      <a:pt x="529" y="539"/>
                      <a:pt x="273" y="914"/>
                      <a:pt x="1" y="1254"/>
                    </a:cubicBezTo>
                    <a:lnTo>
                      <a:pt x="1" y="1254"/>
                    </a:lnTo>
                    <a:cubicBezTo>
                      <a:pt x="273" y="914"/>
                      <a:pt x="529" y="539"/>
                      <a:pt x="763" y="137"/>
                    </a:cubicBezTo>
                    <a:close/>
                    <a:moveTo>
                      <a:pt x="784" y="100"/>
                    </a:moveTo>
                    <a:cubicBezTo>
                      <a:pt x="777" y="113"/>
                      <a:pt x="770" y="123"/>
                      <a:pt x="763" y="137"/>
                    </a:cubicBezTo>
                    <a:cubicBezTo>
                      <a:pt x="770" y="123"/>
                      <a:pt x="777" y="113"/>
                      <a:pt x="784" y="100"/>
                    </a:cubicBezTo>
                    <a:close/>
                    <a:moveTo>
                      <a:pt x="790" y="89"/>
                    </a:moveTo>
                    <a:cubicBezTo>
                      <a:pt x="790" y="92"/>
                      <a:pt x="787" y="96"/>
                      <a:pt x="784" y="100"/>
                    </a:cubicBezTo>
                    <a:cubicBezTo>
                      <a:pt x="787" y="96"/>
                      <a:pt x="790" y="92"/>
                      <a:pt x="790" y="89"/>
                    </a:cubicBezTo>
                    <a:close/>
                    <a:moveTo>
                      <a:pt x="798" y="76"/>
                    </a:moveTo>
                    <a:cubicBezTo>
                      <a:pt x="798" y="79"/>
                      <a:pt x="794" y="83"/>
                      <a:pt x="794" y="86"/>
                    </a:cubicBezTo>
                    <a:cubicBezTo>
                      <a:pt x="794" y="83"/>
                      <a:pt x="798" y="79"/>
                      <a:pt x="798" y="76"/>
                    </a:cubicBezTo>
                    <a:close/>
                    <a:moveTo>
                      <a:pt x="804" y="65"/>
                    </a:moveTo>
                    <a:cubicBezTo>
                      <a:pt x="804" y="69"/>
                      <a:pt x="801" y="72"/>
                      <a:pt x="801" y="72"/>
                    </a:cubicBezTo>
                    <a:cubicBezTo>
                      <a:pt x="801" y="72"/>
                      <a:pt x="804" y="69"/>
                      <a:pt x="804" y="65"/>
                    </a:cubicBezTo>
                    <a:close/>
                    <a:moveTo>
                      <a:pt x="815" y="52"/>
                    </a:moveTo>
                    <a:cubicBezTo>
                      <a:pt x="811" y="56"/>
                      <a:pt x="808" y="59"/>
                      <a:pt x="808" y="62"/>
                    </a:cubicBezTo>
                    <a:cubicBezTo>
                      <a:pt x="808" y="59"/>
                      <a:pt x="811" y="56"/>
                      <a:pt x="815" y="52"/>
                    </a:cubicBezTo>
                    <a:close/>
                    <a:moveTo>
                      <a:pt x="818" y="38"/>
                    </a:moveTo>
                    <a:cubicBezTo>
                      <a:pt x="818" y="42"/>
                      <a:pt x="815" y="45"/>
                      <a:pt x="815" y="48"/>
                    </a:cubicBezTo>
                    <a:cubicBezTo>
                      <a:pt x="815" y="45"/>
                      <a:pt x="818" y="42"/>
                      <a:pt x="818" y="38"/>
                    </a:cubicBezTo>
                    <a:close/>
                    <a:moveTo>
                      <a:pt x="825" y="28"/>
                    </a:moveTo>
                    <a:cubicBezTo>
                      <a:pt x="825" y="31"/>
                      <a:pt x="825" y="31"/>
                      <a:pt x="821" y="35"/>
                    </a:cubicBezTo>
                    <a:cubicBezTo>
                      <a:pt x="825" y="31"/>
                      <a:pt x="825" y="31"/>
                      <a:pt x="825" y="28"/>
                    </a:cubicBezTo>
                    <a:close/>
                    <a:moveTo>
                      <a:pt x="831" y="15"/>
                    </a:moveTo>
                    <a:cubicBezTo>
                      <a:pt x="831" y="18"/>
                      <a:pt x="828" y="21"/>
                      <a:pt x="828" y="25"/>
                    </a:cubicBezTo>
                    <a:cubicBezTo>
                      <a:pt x="828" y="21"/>
                      <a:pt x="831" y="18"/>
                      <a:pt x="831" y="15"/>
                    </a:cubicBezTo>
                    <a:close/>
                    <a:moveTo>
                      <a:pt x="842" y="1"/>
                    </a:moveTo>
                    <a:cubicBezTo>
                      <a:pt x="839" y="4"/>
                      <a:pt x="839" y="7"/>
                      <a:pt x="835" y="11"/>
                    </a:cubicBezTo>
                    <a:cubicBezTo>
                      <a:pt x="839" y="7"/>
                      <a:pt x="839" y="4"/>
                      <a:pt x="842" y="1"/>
                    </a:cubicBezTo>
                    <a:close/>
                  </a:path>
                </a:pathLst>
              </a:custGeom>
              <a:solidFill>
                <a:srgbClr val="3C1B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349880" y="2722916"/>
                <a:ext cx="709614" cy="959093"/>
              </a:xfrm>
              <a:custGeom>
                <a:rect b="b" l="l" r="r" t="t"/>
                <a:pathLst>
                  <a:path extrusionOk="0" h="8523" w="6306">
                    <a:moveTo>
                      <a:pt x="4082" y="1"/>
                    </a:moveTo>
                    <a:lnTo>
                      <a:pt x="3836" y="437"/>
                    </a:lnTo>
                    <a:lnTo>
                      <a:pt x="6231" y="1779"/>
                    </a:lnTo>
                    <a:cubicBezTo>
                      <a:pt x="6224" y="1922"/>
                      <a:pt x="6210" y="2072"/>
                      <a:pt x="6193" y="2222"/>
                    </a:cubicBezTo>
                    <a:lnTo>
                      <a:pt x="3639" y="791"/>
                    </a:lnTo>
                    <a:lnTo>
                      <a:pt x="437" y="6496"/>
                    </a:lnTo>
                    <a:lnTo>
                      <a:pt x="2988" y="7930"/>
                    </a:lnTo>
                    <a:cubicBezTo>
                      <a:pt x="2988" y="7927"/>
                      <a:pt x="2988" y="7927"/>
                      <a:pt x="2992" y="7927"/>
                    </a:cubicBezTo>
                    <a:cubicBezTo>
                      <a:pt x="3442" y="7569"/>
                      <a:pt x="3881" y="7130"/>
                      <a:pt x="4283" y="6622"/>
                    </a:cubicBezTo>
                    <a:cubicBezTo>
                      <a:pt x="4555" y="6282"/>
                      <a:pt x="4811" y="5907"/>
                      <a:pt x="5045" y="5505"/>
                    </a:cubicBezTo>
                    <a:cubicBezTo>
                      <a:pt x="5052" y="5491"/>
                      <a:pt x="5059" y="5481"/>
                      <a:pt x="5066" y="5468"/>
                    </a:cubicBezTo>
                    <a:cubicBezTo>
                      <a:pt x="5069" y="5464"/>
                      <a:pt x="5072" y="5460"/>
                      <a:pt x="5072" y="5457"/>
                    </a:cubicBezTo>
                    <a:cubicBezTo>
                      <a:pt x="5072" y="5454"/>
                      <a:pt x="5076" y="5454"/>
                      <a:pt x="5076" y="5454"/>
                    </a:cubicBezTo>
                    <a:cubicBezTo>
                      <a:pt x="5076" y="5451"/>
                      <a:pt x="5080" y="5447"/>
                      <a:pt x="5080" y="5444"/>
                    </a:cubicBezTo>
                    <a:cubicBezTo>
                      <a:pt x="5080" y="5444"/>
                      <a:pt x="5083" y="5444"/>
                      <a:pt x="5083" y="5440"/>
                    </a:cubicBezTo>
                    <a:cubicBezTo>
                      <a:pt x="5083" y="5440"/>
                      <a:pt x="5086" y="5437"/>
                      <a:pt x="5086" y="5433"/>
                    </a:cubicBezTo>
                    <a:cubicBezTo>
                      <a:pt x="5086" y="5430"/>
                      <a:pt x="5090" y="5430"/>
                      <a:pt x="5090" y="5430"/>
                    </a:cubicBezTo>
                    <a:cubicBezTo>
                      <a:pt x="5090" y="5427"/>
                      <a:pt x="5093" y="5424"/>
                      <a:pt x="5097" y="5420"/>
                    </a:cubicBezTo>
                    <a:lnTo>
                      <a:pt x="5097" y="5416"/>
                    </a:lnTo>
                    <a:cubicBezTo>
                      <a:pt x="5097" y="5413"/>
                      <a:pt x="5100" y="5410"/>
                      <a:pt x="5100" y="5406"/>
                    </a:cubicBezTo>
                    <a:cubicBezTo>
                      <a:pt x="5103" y="5406"/>
                      <a:pt x="5103" y="5406"/>
                      <a:pt x="5103" y="5403"/>
                    </a:cubicBezTo>
                    <a:cubicBezTo>
                      <a:pt x="5107" y="5399"/>
                      <a:pt x="5107" y="5399"/>
                      <a:pt x="5107" y="5396"/>
                    </a:cubicBezTo>
                    <a:cubicBezTo>
                      <a:pt x="5110" y="5396"/>
                      <a:pt x="5110" y="5393"/>
                      <a:pt x="5110" y="5393"/>
                    </a:cubicBezTo>
                    <a:cubicBezTo>
                      <a:pt x="5110" y="5389"/>
                      <a:pt x="5113" y="5386"/>
                      <a:pt x="5113" y="5383"/>
                    </a:cubicBezTo>
                    <a:cubicBezTo>
                      <a:pt x="5117" y="5383"/>
                      <a:pt x="5117" y="5383"/>
                      <a:pt x="5117" y="5379"/>
                    </a:cubicBezTo>
                    <a:cubicBezTo>
                      <a:pt x="5121" y="5375"/>
                      <a:pt x="5121" y="5372"/>
                      <a:pt x="5124" y="5369"/>
                    </a:cubicBezTo>
                    <a:cubicBezTo>
                      <a:pt x="5124" y="5366"/>
                      <a:pt x="5127" y="5362"/>
                      <a:pt x="5130" y="5358"/>
                    </a:cubicBezTo>
                    <a:lnTo>
                      <a:pt x="5130" y="5355"/>
                    </a:lnTo>
                    <a:cubicBezTo>
                      <a:pt x="5134" y="5352"/>
                      <a:pt x="5134" y="5348"/>
                      <a:pt x="5138" y="5345"/>
                    </a:cubicBezTo>
                    <a:lnTo>
                      <a:pt x="5138" y="5342"/>
                    </a:lnTo>
                    <a:cubicBezTo>
                      <a:pt x="5141" y="5338"/>
                      <a:pt x="5141" y="5338"/>
                      <a:pt x="5141" y="5334"/>
                    </a:cubicBezTo>
                    <a:cubicBezTo>
                      <a:pt x="5144" y="5334"/>
                      <a:pt x="5144" y="5331"/>
                      <a:pt x="5144" y="5328"/>
                    </a:cubicBezTo>
                    <a:cubicBezTo>
                      <a:pt x="5148" y="5328"/>
                      <a:pt x="5148" y="5325"/>
                      <a:pt x="5148" y="5325"/>
                    </a:cubicBezTo>
                    <a:cubicBezTo>
                      <a:pt x="5948" y="3884"/>
                      <a:pt x="6306" y="2382"/>
                      <a:pt x="6234" y="1135"/>
                    </a:cubicBezTo>
                    <a:cubicBezTo>
                      <a:pt x="6146" y="1135"/>
                      <a:pt x="6064" y="1112"/>
                      <a:pt x="5985" y="1071"/>
                    </a:cubicBezTo>
                    <a:lnTo>
                      <a:pt x="4082" y="1"/>
                    </a:lnTo>
                    <a:close/>
                    <a:moveTo>
                      <a:pt x="240" y="6850"/>
                    </a:moveTo>
                    <a:lnTo>
                      <a:pt x="1" y="7276"/>
                    </a:lnTo>
                    <a:lnTo>
                      <a:pt x="1905" y="8346"/>
                    </a:lnTo>
                    <a:cubicBezTo>
                      <a:pt x="1980" y="8390"/>
                      <a:pt x="2045" y="8448"/>
                      <a:pt x="2093" y="8523"/>
                    </a:cubicBezTo>
                    <a:cubicBezTo>
                      <a:pt x="2273" y="8424"/>
                      <a:pt x="2453" y="8315"/>
                      <a:pt x="2631" y="8192"/>
                    </a:cubicBezTo>
                    <a:lnTo>
                      <a:pt x="240" y="685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376775" y="3453908"/>
                <a:ext cx="309345" cy="190963"/>
              </a:xfrm>
              <a:custGeom>
                <a:rect b="b" l="l" r="r" t="t"/>
                <a:pathLst>
                  <a:path extrusionOk="0" h="1697" w="2749">
                    <a:moveTo>
                      <a:pt x="198" y="0"/>
                    </a:moveTo>
                    <a:lnTo>
                      <a:pt x="1" y="354"/>
                    </a:lnTo>
                    <a:lnTo>
                      <a:pt x="2392" y="1696"/>
                    </a:lnTo>
                    <a:cubicBezTo>
                      <a:pt x="2511" y="1615"/>
                      <a:pt x="2630" y="1526"/>
                      <a:pt x="2749" y="1434"/>
                    </a:cubicBezTo>
                    <a:lnTo>
                      <a:pt x="1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759265" y="2772091"/>
                <a:ext cx="291790" cy="200866"/>
              </a:xfrm>
              <a:custGeom>
                <a:rect b="b" l="l" r="r" t="t"/>
                <a:pathLst>
                  <a:path extrusionOk="0" h="1785" w="2593">
                    <a:moveTo>
                      <a:pt x="198" y="0"/>
                    </a:moveTo>
                    <a:lnTo>
                      <a:pt x="1" y="354"/>
                    </a:lnTo>
                    <a:lnTo>
                      <a:pt x="2555" y="1785"/>
                    </a:lnTo>
                    <a:cubicBezTo>
                      <a:pt x="2572" y="1635"/>
                      <a:pt x="2586" y="1485"/>
                      <a:pt x="2593" y="1342"/>
                    </a:cubicBezTo>
                    <a:lnTo>
                      <a:pt x="1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016116" y="3414072"/>
                <a:ext cx="583468" cy="405896"/>
              </a:xfrm>
              <a:custGeom>
                <a:rect b="b" l="l" r="r" t="t"/>
                <a:pathLst>
                  <a:path extrusionOk="0" h="3607" w="5185">
                    <a:moveTo>
                      <a:pt x="795" y="0"/>
                    </a:moveTo>
                    <a:cubicBezTo>
                      <a:pt x="547" y="0"/>
                      <a:pt x="285" y="158"/>
                      <a:pt x="134" y="426"/>
                    </a:cubicBezTo>
                    <a:cubicBezTo>
                      <a:pt x="31" y="610"/>
                      <a:pt x="0" y="810"/>
                      <a:pt x="31" y="988"/>
                    </a:cubicBezTo>
                    <a:cubicBezTo>
                      <a:pt x="65" y="1165"/>
                      <a:pt x="161" y="1318"/>
                      <a:pt x="313" y="1403"/>
                    </a:cubicBezTo>
                    <a:lnTo>
                      <a:pt x="4122" y="3539"/>
                    </a:lnTo>
                    <a:cubicBezTo>
                      <a:pt x="4204" y="3585"/>
                      <a:pt x="4295" y="3607"/>
                      <a:pt x="4387" y="3607"/>
                    </a:cubicBezTo>
                    <a:cubicBezTo>
                      <a:pt x="4636" y="3607"/>
                      <a:pt x="4899" y="3449"/>
                      <a:pt x="5048" y="3181"/>
                    </a:cubicBezTo>
                    <a:cubicBezTo>
                      <a:pt x="5154" y="2997"/>
                      <a:pt x="5185" y="2797"/>
                      <a:pt x="5150" y="2619"/>
                    </a:cubicBezTo>
                    <a:cubicBezTo>
                      <a:pt x="5120" y="2442"/>
                      <a:pt x="5021" y="2289"/>
                      <a:pt x="4871" y="2204"/>
                    </a:cubicBezTo>
                    <a:lnTo>
                      <a:pt x="1060" y="68"/>
                    </a:lnTo>
                    <a:cubicBezTo>
                      <a:pt x="978" y="22"/>
                      <a:pt x="887" y="0"/>
                      <a:pt x="7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1347630" y="3540893"/>
                <a:ext cx="2363" cy="788"/>
              </a:xfrm>
              <a:custGeom>
                <a:rect b="b" l="l" r="r" t="t"/>
                <a:pathLst>
                  <a:path extrusionOk="0" h="7" w="21">
                    <a:moveTo>
                      <a:pt x="0" y="0"/>
                    </a:moveTo>
                    <a:lnTo>
                      <a:pt x="0" y="0"/>
                    </a:lnTo>
                    <a:lnTo>
                      <a:pt x="21" y="7"/>
                    </a:lnTo>
                    <a:lnTo>
                      <a:pt x="21" y="7"/>
                    </a:lnTo>
                    <a:close/>
                  </a:path>
                </a:pathLst>
              </a:custGeom>
              <a:solidFill>
                <a:srgbClr val="C39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1349880" y="3541568"/>
                <a:ext cx="235525" cy="140437"/>
              </a:xfrm>
              <a:custGeom>
                <a:rect b="b" l="l" r="r" t="t"/>
                <a:pathLst>
                  <a:path extrusionOk="0" h="1248" w="2093">
                    <a:moveTo>
                      <a:pt x="1" y="1"/>
                    </a:moveTo>
                    <a:lnTo>
                      <a:pt x="1" y="1"/>
                    </a:lnTo>
                    <a:lnTo>
                      <a:pt x="1905" y="1071"/>
                    </a:lnTo>
                    <a:cubicBezTo>
                      <a:pt x="1980" y="1115"/>
                      <a:pt x="2045" y="1173"/>
                      <a:pt x="2093" y="1248"/>
                    </a:cubicBezTo>
                    <a:lnTo>
                      <a:pt x="2093" y="1248"/>
                    </a:lnTo>
                    <a:cubicBezTo>
                      <a:pt x="2045" y="1173"/>
                      <a:pt x="1980" y="1115"/>
                      <a:pt x="1905" y="1071"/>
                    </a:cubicBezTo>
                    <a:close/>
                  </a:path>
                </a:pathLst>
              </a:custGeom>
              <a:solidFill>
                <a:srgbClr val="BB78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263682" y="3540893"/>
                <a:ext cx="333651" cy="279074"/>
              </a:xfrm>
              <a:custGeom>
                <a:rect b="b" l="l" r="r" t="t"/>
                <a:pathLst>
                  <a:path extrusionOk="0" h="2480" w="2965">
                    <a:moveTo>
                      <a:pt x="746" y="0"/>
                    </a:moveTo>
                    <a:lnTo>
                      <a:pt x="1" y="1332"/>
                    </a:lnTo>
                    <a:lnTo>
                      <a:pt x="1922" y="2412"/>
                    </a:lnTo>
                    <a:cubicBezTo>
                      <a:pt x="2004" y="2456"/>
                      <a:pt x="2095" y="2480"/>
                      <a:pt x="2188" y="2480"/>
                    </a:cubicBezTo>
                    <a:cubicBezTo>
                      <a:pt x="2436" y="2480"/>
                      <a:pt x="2699" y="2324"/>
                      <a:pt x="2848" y="2054"/>
                    </a:cubicBezTo>
                    <a:cubicBezTo>
                      <a:pt x="2927" y="1918"/>
                      <a:pt x="2964" y="1772"/>
                      <a:pt x="2964" y="1632"/>
                    </a:cubicBezTo>
                    <a:cubicBezTo>
                      <a:pt x="2964" y="1584"/>
                      <a:pt x="2957" y="1536"/>
                      <a:pt x="2950" y="1492"/>
                    </a:cubicBezTo>
                    <a:cubicBezTo>
                      <a:pt x="2936" y="1404"/>
                      <a:pt x="2903" y="1322"/>
                      <a:pt x="2859" y="1254"/>
                    </a:cubicBezTo>
                    <a:cubicBezTo>
                      <a:pt x="2811" y="1179"/>
                      <a:pt x="2746" y="1121"/>
                      <a:pt x="2671" y="1077"/>
                    </a:cubicBezTo>
                    <a:lnTo>
                      <a:pt x="767" y="7"/>
                    </a:lnTo>
                    <a:lnTo>
                      <a:pt x="7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559524" y="2445080"/>
                <a:ext cx="583581" cy="406008"/>
              </a:xfrm>
              <a:custGeom>
                <a:rect b="b" l="l" r="r" t="t"/>
                <a:pathLst>
                  <a:path extrusionOk="0" h="3608" w="5186">
                    <a:moveTo>
                      <a:pt x="795" y="0"/>
                    </a:moveTo>
                    <a:cubicBezTo>
                      <a:pt x="547" y="0"/>
                      <a:pt x="286" y="157"/>
                      <a:pt x="137" y="423"/>
                    </a:cubicBezTo>
                    <a:cubicBezTo>
                      <a:pt x="32" y="610"/>
                      <a:pt x="1" y="811"/>
                      <a:pt x="35" y="988"/>
                    </a:cubicBezTo>
                    <a:cubicBezTo>
                      <a:pt x="66" y="1165"/>
                      <a:pt x="164" y="1315"/>
                      <a:pt x="315" y="1400"/>
                    </a:cubicBezTo>
                    <a:lnTo>
                      <a:pt x="4122" y="3540"/>
                    </a:lnTo>
                    <a:cubicBezTo>
                      <a:pt x="4205" y="3586"/>
                      <a:pt x="4295" y="3608"/>
                      <a:pt x="4388" y="3608"/>
                    </a:cubicBezTo>
                    <a:cubicBezTo>
                      <a:pt x="4637" y="3608"/>
                      <a:pt x="4901" y="3450"/>
                      <a:pt x="5053" y="3182"/>
                    </a:cubicBezTo>
                    <a:cubicBezTo>
                      <a:pt x="5155" y="2998"/>
                      <a:pt x="5185" y="2797"/>
                      <a:pt x="5151" y="2620"/>
                    </a:cubicBezTo>
                    <a:cubicBezTo>
                      <a:pt x="5121" y="2443"/>
                      <a:pt x="5022" y="2289"/>
                      <a:pt x="4872" y="2204"/>
                    </a:cubicBezTo>
                    <a:lnTo>
                      <a:pt x="1064" y="69"/>
                    </a:lnTo>
                    <a:cubicBezTo>
                      <a:pt x="980" y="22"/>
                      <a:pt x="889" y="0"/>
                      <a:pt x="7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1807202" y="2721790"/>
                <a:ext cx="2026" cy="1238"/>
              </a:xfrm>
              <a:custGeom>
                <a:rect b="b" l="l" r="r" t="t"/>
                <a:pathLst>
                  <a:path extrusionOk="0" h="11" w="18">
                    <a:moveTo>
                      <a:pt x="0" y="1"/>
                    </a:moveTo>
                    <a:lnTo>
                      <a:pt x="0" y="1"/>
                    </a:lnTo>
                    <a:lnTo>
                      <a:pt x="18" y="11"/>
                    </a:lnTo>
                    <a:close/>
                  </a:path>
                </a:pathLst>
              </a:custGeom>
              <a:solidFill>
                <a:srgbClr val="C39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1980048" y="3297942"/>
                <a:ext cx="138412" cy="195915"/>
              </a:xfrm>
              <a:custGeom>
                <a:rect b="b" l="l" r="r" t="t"/>
                <a:pathLst>
                  <a:path extrusionOk="0" h="1741" w="1230">
                    <a:moveTo>
                      <a:pt x="980" y="0"/>
                    </a:moveTo>
                    <a:cubicBezTo>
                      <a:pt x="908" y="0"/>
                      <a:pt x="841" y="35"/>
                      <a:pt x="805" y="99"/>
                    </a:cubicBezTo>
                    <a:lnTo>
                      <a:pt x="55" y="1438"/>
                    </a:lnTo>
                    <a:cubicBezTo>
                      <a:pt x="0" y="1532"/>
                      <a:pt x="41" y="1655"/>
                      <a:pt x="143" y="1713"/>
                    </a:cubicBezTo>
                    <a:cubicBezTo>
                      <a:pt x="177" y="1732"/>
                      <a:pt x="215" y="1741"/>
                      <a:pt x="252" y="1741"/>
                    </a:cubicBezTo>
                    <a:cubicBezTo>
                      <a:pt x="322" y="1741"/>
                      <a:pt x="389" y="1708"/>
                      <a:pt x="423" y="1645"/>
                    </a:cubicBezTo>
                    <a:lnTo>
                      <a:pt x="1176" y="303"/>
                    </a:lnTo>
                    <a:cubicBezTo>
                      <a:pt x="1230" y="207"/>
                      <a:pt x="1186" y="85"/>
                      <a:pt x="1087" y="27"/>
                    </a:cubicBezTo>
                    <a:cubicBezTo>
                      <a:pt x="1053" y="9"/>
                      <a:pt x="1016" y="0"/>
                      <a:pt x="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996140" y="3300980"/>
                <a:ext cx="118944" cy="192876"/>
              </a:xfrm>
              <a:custGeom>
                <a:rect b="b" l="l" r="r" t="t"/>
                <a:pathLst>
                  <a:path extrusionOk="0" h="1714" w="1057">
                    <a:moveTo>
                      <a:pt x="944" y="0"/>
                    </a:moveTo>
                    <a:lnTo>
                      <a:pt x="0" y="1686"/>
                    </a:lnTo>
                    <a:cubicBezTo>
                      <a:pt x="35" y="1703"/>
                      <a:pt x="72" y="1713"/>
                      <a:pt x="106" y="1713"/>
                    </a:cubicBezTo>
                    <a:cubicBezTo>
                      <a:pt x="178" y="1713"/>
                      <a:pt x="246" y="1680"/>
                      <a:pt x="280" y="1618"/>
                    </a:cubicBezTo>
                    <a:lnTo>
                      <a:pt x="1033" y="276"/>
                    </a:lnTo>
                    <a:cubicBezTo>
                      <a:pt x="1050" y="249"/>
                      <a:pt x="1057" y="218"/>
                      <a:pt x="1057" y="188"/>
                    </a:cubicBezTo>
                    <a:cubicBezTo>
                      <a:pt x="1057" y="116"/>
                      <a:pt x="1016" y="41"/>
                      <a:pt x="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2937116" y="3806238"/>
                <a:ext cx="204805" cy="290102"/>
              </a:xfrm>
              <a:custGeom>
                <a:rect b="b" l="l" r="r" t="t"/>
                <a:pathLst>
                  <a:path extrusionOk="0" h="2578" w="1820">
                    <a:moveTo>
                      <a:pt x="1447" y="0"/>
                    </a:moveTo>
                    <a:cubicBezTo>
                      <a:pt x="1343" y="0"/>
                      <a:pt x="1244" y="51"/>
                      <a:pt x="1193" y="145"/>
                    </a:cubicBezTo>
                    <a:lnTo>
                      <a:pt x="79" y="2128"/>
                    </a:lnTo>
                    <a:cubicBezTo>
                      <a:pt x="0" y="2268"/>
                      <a:pt x="58" y="2452"/>
                      <a:pt x="212" y="2537"/>
                    </a:cubicBezTo>
                    <a:cubicBezTo>
                      <a:pt x="261" y="2564"/>
                      <a:pt x="316" y="2577"/>
                      <a:pt x="370" y="2577"/>
                    </a:cubicBezTo>
                    <a:cubicBezTo>
                      <a:pt x="474" y="2577"/>
                      <a:pt x="575" y="2527"/>
                      <a:pt x="627" y="2434"/>
                    </a:cubicBezTo>
                    <a:lnTo>
                      <a:pt x="1737" y="452"/>
                    </a:lnTo>
                    <a:cubicBezTo>
                      <a:pt x="1819" y="309"/>
                      <a:pt x="1758" y="125"/>
                      <a:pt x="1608" y="43"/>
                    </a:cubicBezTo>
                    <a:cubicBezTo>
                      <a:pt x="1557" y="14"/>
                      <a:pt x="1501"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2960860" y="3811077"/>
                <a:ext cx="175997" cy="285264"/>
              </a:xfrm>
              <a:custGeom>
                <a:rect b="b" l="l" r="r" t="t"/>
                <a:pathLst>
                  <a:path extrusionOk="0" h="2535" w="1564">
                    <a:moveTo>
                      <a:pt x="1397" y="0"/>
                    </a:moveTo>
                    <a:lnTo>
                      <a:pt x="1" y="2494"/>
                    </a:lnTo>
                    <a:cubicBezTo>
                      <a:pt x="48" y="2521"/>
                      <a:pt x="106" y="2534"/>
                      <a:pt x="161" y="2534"/>
                    </a:cubicBezTo>
                    <a:cubicBezTo>
                      <a:pt x="263" y="2534"/>
                      <a:pt x="366" y="2484"/>
                      <a:pt x="416" y="2391"/>
                    </a:cubicBezTo>
                    <a:lnTo>
                      <a:pt x="1526" y="409"/>
                    </a:lnTo>
                    <a:cubicBezTo>
                      <a:pt x="1551" y="365"/>
                      <a:pt x="1564" y="321"/>
                      <a:pt x="1564" y="277"/>
                    </a:cubicBezTo>
                    <a:cubicBezTo>
                      <a:pt x="1564" y="168"/>
                      <a:pt x="1503" y="58"/>
                      <a:pt x="1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898410" y="3853613"/>
                <a:ext cx="930736" cy="172283"/>
              </a:xfrm>
              <a:custGeom>
                <a:rect b="b" l="l" r="r" t="t"/>
                <a:pathLst>
                  <a:path extrusionOk="0" h="1531" w="8271">
                    <a:moveTo>
                      <a:pt x="930" y="1"/>
                    </a:moveTo>
                    <a:cubicBezTo>
                      <a:pt x="419" y="1"/>
                      <a:pt x="1" y="345"/>
                      <a:pt x="1" y="763"/>
                    </a:cubicBezTo>
                    <a:cubicBezTo>
                      <a:pt x="1" y="975"/>
                      <a:pt x="106" y="1166"/>
                      <a:pt x="273" y="1305"/>
                    </a:cubicBezTo>
                    <a:cubicBezTo>
                      <a:pt x="444" y="1445"/>
                      <a:pt x="675" y="1530"/>
                      <a:pt x="930" y="1530"/>
                    </a:cubicBezTo>
                    <a:lnTo>
                      <a:pt x="7341" y="1530"/>
                    </a:lnTo>
                    <a:cubicBezTo>
                      <a:pt x="7852" y="1530"/>
                      <a:pt x="8271" y="1186"/>
                      <a:pt x="8271" y="763"/>
                    </a:cubicBezTo>
                    <a:cubicBezTo>
                      <a:pt x="8271" y="553"/>
                      <a:pt x="8165" y="362"/>
                      <a:pt x="7998" y="222"/>
                    </a:cubicBezTo>
                    <a:cubicBezTo>
                      <a:pt x="7831" y="86"/>
                      <a:pt x="7593" y="1"/>
                      <a:pt x="7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360346" y="3853613"/>
                <a:ext cx="468800" cy="122433"/>
              </a:xfrm>
              <a:custGeom>
                <a:rect b="b" l="l" r="r" t="t"/>
                <a:pathLst>
                  <a:path extrusionOk="0" h="1088" w="4166">
                    <a:moveTo>
                      <a:pt x="0" y="1"/>
                    </a:moveTo>
                    <a:lnTo>
                      <a:pt x="0" y="1087"/>
                    </a:lnTo>
                    <a:lnTo>
                      <a:pt x="4080" y="1087"/>
                    </a:lnTo>
                    <a:cubicBezTo>
                      <a:pt x="4135" y="988"/>
                      <a:pt x="4166" y="880"/>
                      <a:pt x="4166" y="763"/>
                    </a:cubicBezTo>
                    <a:cubicBezTo>
                      <a:pt x="4166" y="553"/>
                      <a:pt x="4060" y="362"/>
                      <a:pt x="3893" y="222"/>
                    </a:cubicBezTo>
                    <a:cubicBezTo>
                      <a:pt x="3726" y="86"/>
                      <a:pt x="3488" y="1"/>
                      <a:pt x="3236" y="1"/>
                    </a:cubicBezTo>
                    <a:close/>
                  </a:path>
                </a:pathLst>
              </a:custGeom>
              <a:solidFill>
                <a:schemeClr val="accent6">
                  <a:alpha val="160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815250" y="3975932"/>
                <a:ext cx="1097505" cy="210094"/>
              </a:xfrm>
              <a:custGeom>
                <a:rect b="b" l="l" r="r" t="t"/>
                <a:pathLst>
                  <a:path extrusionOk="0" h="1867" w="9753">
                    <a:moveTo>
                      <a:pt x="566" y="0"/>
                    </a:moveTo>
                    <a:cubicBezTo>
                      <a:pt x="253" y="0"/>
                      <a:pt x="1" y="256"/>
                      <a:pt x="1" y="566"/>
                    </a:cubicBezTo>
                    <a:lnTo>
                      <a:pt x="1" y="1866"/>
                    </a:lnTo>
                    <a:lnTo>
                      <a:pt x="9752" y="1866"/>
                    </a:lnTo>
                    <a:lnTo>
                      <a:pt x="9752" y="566"/>
                    </a:lnTo>
                    <a:cubicBezTo>
                      <a:pt x="9752" y="256"/>
                      <a:pt x="9496" y="0"/>
                      <a:pt x="9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1360346" y="3975932"/>
                <a:ext cx="552410" cy="156867"/>
              </a:xfrm>
              <a:custGeom>
                <a:rect b="b" l="l" r="r" t="t"/>
                <a:pathLst>
                  <a:path extrusionOk="0" h="1394" w="4909">
                    <a:moveTo>
                      <a:pt x="0" y="0"/>
                    </a:moveTo>
                    <a:lnTo>
                      <a:pt x="0" y="1393"/>
                    </a:lnTo>
                    <a:lnTo>
                      <a:pt x="4908" y="1393"/>
                    </a:lnTo>
                    <a:lnTo>
                      <a:pt x="4908" y="566"/>
                    </a:lnTo>
                    <a:cubicBezTo>
                      <a:pt x="4908" y="256"/>
                      <a:pt x="4652" y="0"/>
                      <a:pt x="43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815250" y="4132686"/>
                <a:ext cx="1097505" cy="53339"/>
              </a:xfrm>
              <a:custGeom>
                <a:rect b="b" l="l" r="r" t="t"/>
                <a:pathLst>
                  <a:path extrusionOk="0" h="474" w="9753">
                    <a:moveTo>
                      <a:pt x="1" y="0"/>
                    </a:moveTo>
                    <a:lnTo>
                      <a:pt x="1" y="473"/>
                    </a:lnTo>
                    <a:lnTo>
                      <a:pt x="9752" y="473"/>
                    </a:lnTo>
                    <a:lnTo>
                      <a:pt x="97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360346" y="4132686"/>
                <a:ext cx="552410" cy="53339"/>
              </a:xfrm>
              <a:custGeom>
                <a:rect b="b" l="l" r="r" t="t"/>
                <a:pathLst>
                  <a:path extrusionOk="0" h="474" w="4909">
                    <a:moveTo>
                      <a:pt x="0" y="0"/>
                    </a:moveTo>
                    <a:lnTo>
                      <a:pt x="0" y="473"/>
                    </a:lnTo>
                    <a:lnTo>
                      <a:pt x="4908" y="473"/>
                    </a:lnTo>
                    <a:lnTo>
                      <a:pt x="49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0"/>
            <p:cNvSpPr/>
            <p:nvPr/>
          </p:nvSpPr>
          <p:spPr>
            <a:xfrm>
              <a:off x="1986267" y="2843909"/>
              <a:ext cx="333651" cy="279074"/>
            </a:xfrm>
            <a:custGeom>
              <a:rect b="b" l="l" r="r" t="t"/>
              <a:pathLst>
                <a:path extrusionOk="0" h="2480" w="2965">
                  <a:moveTo>
                    <a:pt x="746" y="0"/>
                  </a:moveTo>
                  <a:lnTo>
                    <a:pt x="1" y="1332"/>
                  </a:lnTo>
                  <a:lnTo>
                    <a:pt x="1922" y="2412"/>
                  </a:lnTo>
                  <a:cubicBezTo>
                    <a:pt x="2004" y="2456"/>
                    <a:pt x="2095" y="2480"/>
                    <a:pt x="2188" y="2480"/>
                  </a:cubicBezTo>
                  <a:cubicBezTo>
                    <a:pt x="2436" y="2480"/>
                    <a:pt x="2699" y="2324"/>
                    <a:pt x="2848" y="2054"/>
                  </a:cubicBezTo>
                  <a:cubicBezTo>
                    <a:pt x="2927" y="1918"/>
                    <a:pt x="2964" y="1772"/>
                    <a:pt x="2964" y="1632"/>
                  </a:cubicBezTo>
                  <a:cubicBezTo>
                    <a:pt x="2964" y="1584"/>
                    <a:pt x="2957" y="1536"/>
                    <a:pt x="2950" y="1492"/>
                  </a:cubicBezTo>
                  <a:cubicBezTo>
                    <a:pt x="2936" y="1404"/>
                    <a:pt x="2903" y="1322"/>
                    <a:pt x="2859" y="1254"/>
                  </a:cubicBezTo>
                  <a:cubicBezTo>
                    <a:pt x="2811" y="1179"/>
                    <a:pt x="2746" y="1121"/>
                    <a:pt x="2671" y="1077"/>
                  </a:cubicBezTo>
                  <a:lnTo>
                    <a:pt x="767" y="7"/>
                  </a:lnTo>
                  <a:lnTo>
                    <a:pt x="7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0"/>
          <p:cNvSpPr txBox="1"/>
          <p:nvPr>
            <p:ph idx="4294967295" type="title"/>
          </p:nvPr>
        </p:nvSpPr>
        <p:spPr>
          <a:xfrm>
            <a:off x="3082800" y="909228"/>
            <a:ext cx="2171400" cy="71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nton"/>
                <a:ea typeface="Anton"/>
                <a:cs typeface="Anton"/>
                <a:sym typeface="Anton"/>
              </a:rPr>
              <a:t>01.</a:t>
            </a:r>
            <a:endParaRPr>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1"/>
          <p:cNvSpPr/>
          <p:nvPr/>
        </p:nvSpPr>
        <p:spPr>
          <a:xfrm>
            <a:off x="2687650" y="822003"/>
            <a:ext cx="2542679" cy="2542703"/>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713225" y="3899079"/>
            <a:ext cx="709485" cy="70949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txBox="1"/>
          <p:nvPr>
            <p:ph idx="4294967295" type="ctrTitle"/>
          </p:nvPr>
        </p:nvSpPr>
        <p:spPr>
          <a:xfrm>
            <a:off x="497250" y="98325"/>
            <a:ext cx="8451300" cy="946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nton"/>
              <a:buAutoNum type="arabicPeriod"/>
            </a:pPr>
            <a:r>
              <a:rPr lang="en">
                <a:latin typeface="Anton"/>
                <a:ea typeface="Anton"/>
                <a:cs typeface="Anton"/>
                <a:sym typeface="Anton"/>
              </a:rPr>
              <a:t>Introduction - </a:t>
            </a:r>
            <a:r>
              <a:rPr lang="en">
                <a:solidFill>
                  <a:schemeClr val="accent1"/>
                </a:solidFill>
                <a:latin typeface="Anton"/>
                <a:ea typeface="Anton"/>
                <a:cs typeface="Anton"/>
                <a:sym typeface="Anton"/>
              </a:rPr>
              <a:t>Background &amp; Problem statement</a:t>
            </a:r>
            <a:endParaRPr>
              <a:solidFill>
                <a:schemeClr val="accent1"/>
              </a:solidFill>
              <a:latin typeface="Anton"/>
              <a:ea typeface="Anton"/>
              <a:cs typeface="Anton"/>
              <a:sym typeface="Anton"/>
            </a:endParaRPr>
          </a:p>
        </p:txBody>
      </p:sp>
      <p:sp>
        <p:nvSpPr>
          <p:cNvPr id="322" name="Google Shape;322;p31"/>
          <p:cNvSpPr/>
          <p:nvPr/>
        </p:nvSpPr>
        <p:spPr>
          <a:xfrm>
            <a:off x="834325" y="1044525"/>
            <a:ext cx="5226300" cy="3826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txBox="1"/>
          <p:nvPr/>
        </p:nvSpPr>
        <p:spPr>
          <a:xfrm>
            <a:off x="1111225" y="1270575"/>
            <a:ext cx="46725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2"/>
                </a:solidFill>
                <a:latin typeface="Arvo"/>
                <a:ea typeface="Arvo"/>
                <a:cs typeface="Arvo"/>
                <a:sym typeface="Arvo"/>
              </a:rPr>
              <a:t>Background</a:t>
            </a:r>
            <a:endParaRPr b="1">
              <a:solidFill>
                <a:schemeClr val="accent2"/>
              </a:solidFill>
              <a:latin typeface="Arvo"/>
              <a:ea typeface="Arvo"/>
              <a:cs typeface="Arvo"/>
              <a:sym typeface="Arvo"/>
            </a:endParaRPr>
          </a:p>
          <a:p>
            <a:pPr indent="-317500" lvl="0" marL="457200" rtl="0" algn="l">
              <a:lnSpc>
                <a:spcPct val="115000"/>
              </a:lnSpc>
              <a:spcBef>
                <a:spcPts val="0"/>
              </a:spcBef>
              <a:spcAft>
                <a:spcPts val="0"/>
              </a:spcAft>
              <a:buClr>
                <a:schemeClr val="accent2"/>
              </a:buClr>
              <a:buSzPts val="1400"/>
              <a:buFont typeface="Arvo"/>
              <a:buChar char="●"/>
            </a:pPr>
            <a:r>
              <a:rPr lang="en">
                <a:latin typeface="Arvo"/>
                <a:ea typeface="Arvo"/>
                <a:cs typeface="Arvo"/>
                <a:sym typeface="Arvo"/>
              </a:rPr>
              <a:t>The Court is the highest tribunal for all cases and interpretation of the Constitution or the laws in the United States. </a:t>
            </a:r>
            <a:r>
              <a:rPr lang="en">
                <a:latin typeface="Arvo"/>
                <a:ea typeface="Arvo"/>
                <a:cs typeface="Arvo"/>
                <a:sym typeface="Arvo"/>
              </a:rPr>
              <a:t>Supreme court decisions</a:t>
            </a:r>
            <a:r>
              <a:rPr b="1" lang="en">
                <a:latin typeface="Arvo"/>
                <a:ea typeface="Arvo"/>
                <a:cs typeface="Arvo"/>
                <a:sym typeface="Arvo"/>
              </a:rPr>
              <a:t> impact parties in each case, stakeholders, government and society</a:t>
            </a:r>
            <a:r>
              <a:rPr lang="en">
                <a:latin typeface="Arvo"/>
                <a:ea typeface="Arvo"/>
                <a:cs typeface="Arvo"/>
                <a:sym typeface="Arvo"/>
              </a:rPr>
              <a:t>. Supreme court decisions </a:t>
            </a:r>
            <a:r>
              <a:rPr b="1" lang="en">
                <a:latin typeface="Arvo"/>
                <a:ea typeface="Arvo"/>
                <a:cs typeface="Arvo"/>
                <a:sym typeface="Arvo"/>
              </a:rPr>
              <a:t>regulate individuals' life, rights and obligations</a:t>
            </a:r>
            <a:r>
              <a:rPr lang="en">
                <a:latin typeface="Arvo"/>
                <a:ea typeface="Arvo"/>
                <a:cs typeface="Arvo"/>
                <a:sym typeface="Arvo"/>
              </a:rPr>
              <a:t>. </a:t>
            </a:r>
            <a:endParaRPr b="1">
              <a:solidFill>
                <a:schemeClr val="accent2"/>
              </a:solidFill>
              <a:latin typeface="Arvo"/>
              <a:ea typeface="Arvo"/>
              <a:cs typeface="Arvo"/>
              <a:sym typeface="Arvo"/>
            </a:endParaRPr>
          </a:p>
          <a:p>
            <a:pPr indent="0" lvl="0" marL="0" rtl="0" algn="l">
              <a:lnSpc>
                <a:spcPct val="115000"/>
              </a:lnSpc>
              <a:spcBef>
                <a:spcPts val="0"/>
              </a:spcBef>
              <a:spcAft>
                <a:spcPts val="0"/>
              </a:spcAft>
              <a:buNone/>
            </a:pPr>
            <a:r>
              <a:t/>
            </a:r>
            <a:endParaRPr>
              <a:latin typeface="Arvo"/>
              <a:ea typeface="Arvo"/>
              <a:cs typeface="Arvo"/>
              <a:sym typeface="Arvo"/>
            </a:endParaRPr>
          </a:p>
          <a:p>
            <a:pPr indent="0" lvl="0" marL="0" rtl="0" algn="l">
              <a:lnSpc>
                <a:spcPct val="115000"/>
              </a:lnSpc>
              <a:spcBef>
                <a:spcPts val="0"/>
              </a:spcBef>
              <a:spcAft>
                <a:spcPts val="0"/>
              </a:spcAft>
              <a:buNone/>
            </a:pPr>
            <a:r>
              <a:rPr b="1" lang="en">
                <a:solidFill>
                  <a:schemeClr val="accent2"/>
                </a:solidFill>
                <a:latin typeface="Arvo"/>
                <a:ea typeface="Arvo"/>
                <a:cs typeface="Arvo"/>
                <a:sym typeface="Arvo"/>
              </a:rPr>
              <a:t>Problem Statement</a:t>
            </a:r>
            <a:endParaRPr b="1">
              <a:solidFill>
                <a:schemeClr val="accent2"/>
              </a:solidFill>
              <a:latin typeface="Arvo"/>
              <a:ea typeface="Arvo"/>
              <a:cs typeface="Arvo"/>
              <a:sym typeface="Arvo"/>
            </a:endParaRPr>
          </a:p>
          <a:p>
            <a:pPr indent="-317500" lvl="0" marL="457200" rtl="0" algn="l">
              <a:lnSpc>
                <a:spcPct val="115000"/>
              </a:lnSpc>
              <a:spcBef>
                <a:spcPts val="0"/>
              </a:spcBef>
              <a:spcAft>
                <a:spcPts val="0"/>
              </a:spcAft>
              <a:buClr>
                <a:schemeClr val="accent2"/>
              </a:buClr>
              <a:buSzPts val="1400"/>
              <a:buFont typeface="Arvo"/>
              <a:buChar char="●"/>
            </a:pPr>
            <a:r>
              <a:rPr lang="en">
                <a:solidFill>
                  <a:schemeClr val="accent5"/>
                </a:solidFill>
                <a:latin typeface="Arvo"/>
                <a:ea typeface="Arvo"/>
                <a:cs typeface="Arvo"/>
                <a:sym typeface="Arvo"/>
              </a:rPr>
              <a:t>To predict the winning party(petitioner, respondent) of  each supreme court case using neural network model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2"/>
          <p:cNvSpPr txBox="1"/>
          <p:nvPr>
            <p:ph type="ctrTitle"/>
          </p:nvPr>
        </p:nvSpPr>
        <p:spPr>
          <a:xfrm>
            <a:off x="713225" y="1782608"/>
            <a:ext cx="4398300" cy="2056500"/>
          </a:xfrm>
          <a:prstGeom prst="rect">
            <a:avLst/>
          </a:prstGeom>
        </p:spPr>
        <p:txBody>
          <a:bodyPr anchorCtr="0" anchor="ctr" bIns="0" lIns="91425" spcFirstLastPara="1" rIns="91425" wrap="square" tIns="182875">
            <a:noAutofit/>
          </a:bodyPr>
          <a:lstStyle/>
          <a:p>
            <a:pPr indent="0" lvl="0" marL="0" rtl="0" algn="l">
              <a:spcBef>
                <a:spcPts val="0"/>
              </a:spcBef>
              <a:spcAft>
                <a:spcPts val="0"/>
              </a:spcAft>
              <a:buNone/>
            </a:pPr>
            <a:r>
              <a:rPr lang="en"/>
              <a:t>Data overview</a:t>
            </a:r>
            <a:r>
              <a:rPr lang="en">
                <a:solidFill>
                  <a:schemeClr val="dk1"/>
                </a:solidFill>
              </a:rPr>
              <a:t> </a:t>
            </a:r>
            <a:r>
              <a:rPr lang="en">
                <a:solidFill>
                  <a:schemeClr val="accent6"/>
                </a:solidFill>
              </a:rPr>
              <a:t>&amp;</a:t>
            </a:r>
            <a:endParaRPr>
              <a:solidFill>
                <a:schemeClr val="accent6"/>
              </a:solidFill>
            </a:endParaRPr>
          </a:p>
          <a:p>
            <a:pPr indent="0" lvl="0" marL="0" rtl="0" algn="l">
              <a:spcBef>
                <a:spcPts val="0"/>
              </a:spcBef>
              <a:spcAft>
                <a:spcPts val="0"/>
              </a:spcAft>
              <a:buNone/>
            </a:pPr>
            <a:r>
              <a:rPr lang="en">
                <a:solidFill>
                  <a:schemeClr val="accent1"/>
                </a:solidFill>
              </a:rPr>
              <a:t>Preprocessing</a:t>
            </a:r>
            <a:endParaRPr>
              <a:solidFill>
                <a:schemeClr val="accent1"/>
              </a:solidFill>
            </a:endParaRPr>
          </a:p>
        </p:txBody>
      </p:sp>
      <p:sp>
        <p:nvSpPr>
          <p:cNvPr id="329" name="Google Shape;329;p32"/>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grpSp>
        <p:nvGrpSpPr>
          <p:cNvPr id="330" name="Google Shape;330;p32"/>
          <p:cNvGrpSpPr/>
          <p:nvPr/>
        </p:nvGrpSpPr>
        <p:grpSpPr>
          <a:xfrm>
            <a:off x="4799050" y="539512"/>
            <a:ext cx="3859836" cy="4069059"/>
            <a:chOff x="4799050" y="388637"/>
            <a:chExt cx="3859836" cy="4069059"/>
          </a:xfrm>
        </p:grpSpPr>
        <p:sp>
          <p:nvSpPr>
            <p:cNvPr id="331" name="Google Shape;331;p32"/>
            <p:cNvSpPr/>
            <p:nvPr/>
          </p:nvSpPr>
          <p:spPr>
            <a:xfrm>
              <a:off x="4799050" y="388637"/>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5845994" y="2509745"/>
              <a:ext cx="1765935" cy="1070524"/>
            </a:xfrm>
            <a:custGeom>
              <a:rect b="b" l="l" r="r" t="t"/>
              <a:pathLst>
                <a:path extrusionOk="0" h="8710" w="14368">
                  <a:moveTo>
                    <a:pt x="6234" y="0"/>
                  </a:moveTo>
                  <a:cubicBezTo>
                    <a:pt x="6234" y="0"/>
                    <a:pt x="5590" y="242"/>
                    <a:pt x="4759" y="590"/>
                  </a:cubicBezTo>
                  <a:cubicBezTo>
                    <a:pt x="4486" y="702"/>
                    <a:pt x="4194" y="824"/>
                    <a:pt x="3897" y="957"/>
                  </a:cubicBezTo>
                  <a:cubicBezTo>
                    <a:pt x="2773" y="1451"/>
                    <a:pt x="1602" y="2033"/>
                    <a:pt x="1281" y="2435"/>
                  </a:cubicBezTo>
                  <a:cubicBezTo>
                    <a:pt x="617" y="3259"/>
                    <a:pt x="1" y="8709"/>
                    <a:pt x="1" y="8709"/>
                  </a:cubicBezTo>
                  <a:lnTo>
                    <a:pt x="14368" y="8709"/>
                  </a:lnTo>
                  <a:cubicBezTo>
                    <a:pt x="14368" y="8709"/>
                    <a:pt x="13747" y="3259"/>
                    <a:pt x="13087" y="2435"/>
                  </a:cubicBezTo>
                  <a:cubicBezTo>
                    <a:pt x="12766" y="2033"/>
                    <a:pt x="11595" y="1451"/>
                    <a:pt x="10471" y="957"/>
                  </a:cubicBezTo>
                  <a:cubicBezTo>
                    <a:pt x="10174" y="824"/>
                    <a:pt x="9882" y="702"/>
                    <a:pt x="9609" y="590"/>
                  </a:cubicBezTo>
                  <a:cubicBezTo>
                    <a:pt x="8778" y="242"/>
                    <a:pt x="8135" y="0"/>
                    <a:pt x="81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6291411" y="2509745"/>
              <a:ext cx="874610" cy="1070524"/>
            </a:xfrm>
            <a:custGeom>
              <a:rect b="b" l="l" r="r" t="t"/>
              <a:pathLst>
                <a:path extrusionOk="0" h="8710" w="7116">
                  <a:moveTo>
                    <a:pt x="2610" y="0"/>
                  </a:moveTo>
                  <a:cubicBezTo>
                    <a:pt x="2610" y="0"/>
                    <a:pt x="1966" y="242"/>
                    <a:pt x="1135" y="590"/>
                  </a:cubicBezTo>
                  <a:cubicBezTo>
                    <a:pt x="862" y="702"/>
                    <a:pt x="570" y="824"/>
                    <a:pt x="273" y="957"/>
                  </a:cubicBezTo>
                  <a:cubicBezTo>
                    <a:pt x="194" y="1788"/>
                    <a:pt x="21" y="3770"/>
                    <a:pt x="1" y="4564"/>
                  </a:cubicBezTo>
                  <a:lnTo>
                    <a:pt x="839" y="5150"/>
                  </a:lnTo>
                  <a:lnTo>
                    <a:pt x="154" y="5988"/>
                  </a:lnTo>
                  <a:lnTo>
                    <a:pt x="1332" y="8709"/>
                  </a:lnTo>
                  <a:lnTo>
                    <a:pt x="5784" y="8709"/>
                  </a:lnTo>
                  <a:lnTo>
                    <a:pt x="6966" y="5988"/>
                  </a:lnTo>
                  <a:lnTo>
                    <a:pt x="6278" y="5150"/>
                  </a:lnTo>
                  <a:lnTo>
                    <a:pt x="7116" y="4564"/>
                  </a:lnTo>
                  <a:cubicBezTo>
                    <a:pt x="7099" y="3770"/>
                    <a:pt x="6925" y="1788"/>
                    <a:pt x="6847" y="957"/>
                  </a:cubicBezTo>
                  <a:cubicBezTo>
                    <a:pt x="6550" y="824"/>
                    <a:pt x="6258" y="702"/>
                    <a:pt x="5985" y="590"/>
                  </a:cubicBezTo>
                  <a:cubicBezTo>
                    <a:pt x="5154" y="242"/>
                    <a:pt x="4511" y="0"/>
                    <a:pt x="45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6430788" y="2509745"/>
              <a:ext cx="596347" cy="1070524"/>
            </a:xfrm>
            <a:custGeom>
              <a:rect b="b" l="l" r="r" t="t"/>
              <a:pathLst>
                <a:path extrusionOk="0" h="8710" w="4852">
                  <a:moveTo>
                    <a:pt x="1476" y="0"/>
                  </a:moveTo>
                  <a:cubicBezTo>
                    <a:pt x="1476" y="0"/>
                    <a:pt x="832" y="242"/>
                    <a:pt x="1" y="590"/>
                  </a:cubicBezTo>
                  <a:lnTo>
                    <a:pt x="1496" y="8355"/>
                  </a:lnTo>
                  <a:lnTo>
                    <a:pt x="1564" y="8709"/>
                  </a:lnTo>
                  <a:lnTo>
                    <a:pt x="3288" y="8709"/>
                  </a:lnTo>
                  <a:lnTo>
                    <a:pt x="3356" y="8355"/>
                  </a:lnTo>
                  <a:lnTo>
                    <a:pt x="4851" y="590"/>
                  </a:lnTo>
                  <a:cubicBezTo>
                    <a:pt x="4020" y="242"/>
                    <a:pt x="3377" y="0"/>
                    <a:pt x="3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6614657" y="2794396"/>
              <a:ext cx="228731" cy="785871"/>
            </a:xfrm>
            <a:custGeom>
              <a:rect b="b" l="l" r="r" t="t"/>
              <a:pathLst>
                <a:path extrusionOk="0" h="6394" w="1861">
                  <a:moveTo>
                    <a:pt x="430" y="0"/>
                  </a:moveTo>
                  <a:lnTo>
                    <a:pt x="0" y="6039"/>
                  </a:lnTo>
                  <a:lnTo>
                    <a:pt x="68" y="6393"/>
                  </a:lnTo>
                  <a:lnTo>
                    <a:pt x="1792" y="6393"/>
                  </a:lnTo>
                  <a:lnTo>
                    <a:pt x="1860" y="6039"/>
                  </a:lnTo>
                  <a:lnTo>
                    <a:pt x="143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6639730" y="2636461"/>
              <a:ext cx="177970" cy="191613"/>
            </a:xfrm>
            <a:custGeom>
              <a:rect b="b" l="l" r="r" t="t"/>
              <a:pathLst>
                <a:path extrusionOk="0" h="1559" w="1448">
                  <a:moveTo>
                    <a:pt x="1" y="1"/>
                  </a:moveTo>
                  <a:lnTo>
                    <a:pt x="226" y="1558"/>
                  </a:lnTo>
                  <a:lnTo>
                    <a:pt x="1227" y="1558"/>
                  </a:lnTo>
                  <a:lnTo>
                    <a:pt x="1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6481548" y="2520560"/>
              <a:ext cx="247413" cy="243357"/>
            </a:xfrm>
            <a:custGeom>
              <a:rect b="b" l="l" r="r" t="t"/>
              <a:pathLst>
                <a:path extrusionOk="0" h="1980" w="2013">
                  <a:moveTo>
                    <a:pt x="712" y="0"/>
                  </a:moveTo>
                  <a:lnTo>
                    <a:pt x="0" y="253"/>
                  </a:lnTo>
                  <a:lnTo>
                    <a:pt x="1178" y="1980"/>
                  </a:lnTo>
                  <a:lnTo>
                    <a:pt x="2013" y="1026"/>
                  </a:lnTo>
                  <a:lnTo>
                    <a:pt x="2013" y="505"/>
                  </a:lnTo>
                  <a:lnTo>
                    <a:pt x="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6728838" y="2520560"/>
              <a:ext cx="247167" cy="243357"/>
            </a:xfrm>
            <a:custGeom>
              <a:rect b="b" l="l" r="r" t="t"/>
              <a:pathLst>
                <a:path extrusionOk="0" h="1980" w="2011">
                  <a:moveTo>
                    <a:pt x="1302" y="0"/>
                  </a:moveTo>
                  <a:lnTo>
                    <a:pt x="1" y="505"/>
                  </a:lnTo>
                  <a:lnTo>
                    <a:pt x="1" y="1026"/>
                  </a:lnTo>
                  <a:lnTo>
                    <a:pt x="836" y="1980"/>
                  </a:lnTo>
                  <a:lnTo>
                    <a:pt x="2010" y="253"/>
                  </a:lnTo>
                  <a:lnTo>
                    <a:pt x="13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6568567" y="2318011"/>
              <a:ext cx="320789" cy="296945"/>
            </a:xfrm>
            <a:custGeom>
              <a:rect b="b" l="l" r="r" t="t"/>
              <a:pathLst>
                <a:path extrusionOk="0" h="2416" w="2610">
                  <a:moveTo>
                    <a:pt x="0" y="0"/>
                  </a:moveTo>
                  <a:lnTo>
                    <a:pt x="0" y="1120"/>
                  </a:lnTo>
                  <a:lnTo>
                    <a:pt x="0" y="1832"/>
                  </a:lnTo>
                  <a:lnTo>
                    <a:pt x="1305" y="2415"/>
                  </a:lnTo>
                  <a:lnTo>
                    <a:pt x="2610" y="1832"/>
                  </a:lnTo>
                  <a:lnTo>
                    <a:pt x="2610" y="1120"/>
                  </a:lnTo>
                  <a:lnTo>
                    <a:pt x="2610" y="0"/>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6568567" y="2379095"/>
              <a:ext cx="320789" cy="76694"/>
            </a:xfrm>
            <a:custGeom>
              <a:rect b="b" l="l" r="r" t="t"/>
              <a:pathLst>
                <a:path extrusionOk="0" h="624" w="2610">
                  <a:moveTo>
                    <a:pt x="0" y="0"/>
                  </a:moveTo>
                  <a:lnTo>
                    <a:pt x="0" y="583"/>
                  </a:lnTo>
                  <a:cubicBezTo>
                    <a:pt x="164" y="607"/>
                    <a:pt x="327" y="623"/>
                    <a:pt x="498" y="623"/>
                  </a:cubicBezTo>
                  <a:lnTo>
                    <a:pt x="2108" y="623"/>
                  </a:lnTo>
                  <a:cubicBezTo>
                    <a:pt x="2279" y="623"/>
                    <a:pt x="2446" y="607"/>
                    <a:pt x="2610" y="583"/>
                  </a:cubicBezTo>
                  <a:lnTo>
                    <a:pt x="2610" y="0"/>
                  </a:lnTo>
                  <a:cubicBezTo>
                    <a:pt x="2399" y="76"/>
                    <a:pt x="2177" y="112"/>
                    <a:pt x="1945" y="112"/>
                  </a:cubicBezTo>
                  <a:lnTo>
                    <a:pt x="662" y="112"/>
                  </a:lnTo>
                  <a:cubicBezTo>
                    <a:pt x="433" y="112"/>
                    <a:pt x="208" y="76"/>
                    <a:pt x="0" y="0"/>
                  </a:cubicBez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6313657" y="1281910"/>
              <a:ext cx="830609" cy="865392"/>
            </a:xfrm>
            <a:custGeom>
              <a:rect b="b" l="l" r="r" t="t"/>
              <a:pathLst>
                <a:path extrusionOk="0" h="7041" w="6758">
                  <a:moveTo>
                    <a:pt x="3338" y="0"/>
                  </a:moveTo>
                  <a:cubicBezTo>
                    <a:pt x="1502" y="0"/>
                    <a:pt x="0" y="1502"/>
                    <a:pt x="0" y="3338"/>
                  </a:cubicBezTo>
                  <a:lnTo>
                    <a:pt x="0" y="3702"/>
                  </a:lnTo>
                  <a:cubicBezTo>
                    <a:pt x="0" y="5538"/>
                    <a:pt x="1502" y="7041"/>
                    <a:pt x="3338" y="7041"/>
                  </a:cubicBezTo>
                  <a:lnTo>
                    <a:pt x="3420" y="7041"/>
                  </a:lnTo>
                  <a:cubicBezTo>
                    <a:pt x="5256" y="7041"/>
                    <a:pt x="6757" y="5538"/>
                    <a:pt x="6757" y="3702"/>
                  </a:cubicBezTo>
                  <a:lnTo>
                    <a:pt x="6757" y="3338"/>
                  </a:lnTo>
                  <a:cubicBezTo>
                    <a:pt x="6757" y="1502"/>
                    <a:pt x="5256" y="0"/>
                    <a:pt x="34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6260438" y="1821469"/>
              <a:ext cx="193579" cy="231189"/>
            </a:xfrm>
            <a:custGeom>
              <a:rect b="b" l="l" r="r" t="t"/>
              <a:pathLst>
                <a:path extrusionOk="0" h="1881" w="1575">
                  <a:moveTo>
                    <a:pt x="787" y="1"/>
                  </a:moveTo>
                  <a:cubicBezTo>
                    <a:pt x="352" y="1"/>
                    <a:pt x="1" y="423"/>
                    <a:pt x="1" y="941"/>
                  </a:cubicBezTo>
                  <a:cubicBezTo>
                    <a:pt x="1" y="1461"/>
                    <a:pt x="352" y="1881"/>
                    <a:pt x="787" y="1881"/>
                  </a:cubicBezTo>
                  <a:cubicBezTo>
                    <a:pt x="1223" y="1881"/>
                    <a:pt x="1575" y="1461"/>
                    <a:pt x="1575" y="941"/>
                  </a:cubicBezTo>
                  <a:cubicBezTo>
                    <a:pt x="1575"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6981782" y="1821469"/>
              <a:ext cx="193948" cy="231189"/>
            </a:xfrm>
            <a:custGeom>
              <a:rect b="b" l="l" r="r" t="t"/>
              <a:pathLst>
                <a:path extrusionOk="0" h="1881" w="1578">
                  <a:moveTo>
                    <a:pt x="787" y="1"/>
                  </a:moveTo>
                  <a:cubicBezTo>
                    <a:pt x="354" y="1"/>
                    <a:pt x="0" y="423"/>
                    <a:pt x="0" y="941"/>
                  </a:cubicBezTo>
                  <a:cubicBezTo>
                    <a:pt x="0" y="1461"/>
                    <a:pt x="354" y="1881"/>
                    <a:pt x="787" y="1881"/>
                  </a:cubicBezTo>
                  <a:cubicBezTo>
                    <a:pt x="1223" y="1881"/>
                    <a:pt x="1577" y="1461"/>
                    <a:pt x="1577" y="941"/>
                  </a:cubicBezTo>
                  <a:cubicBezTo>
                    <a:pt x="1577" y="423"/>
                    <a:pt x="1223" y="1"/>
                    <a:pt x="787" y="1"/>
                  </a:cubicBez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6378921" y="1526739"/>
              <a:ext cx="699589" cy="866252"/>
            </a:xfrm>
            <a:custGeom>
              <a:rect b="b" l="l" r="r" t="t"/>
              <a:pathLst>
                <a:path extrusionOk="0" h="7048" w="5692">
                  <a:moveTo>
                    <a:pt x="1" y="1"/>
                  </a:moveTo>
                  <a:lnTo>
                    <a:pt x="1" y="4609"/>
                  </a:lnTo>
                  <a:cubicBezTo>
                    <a:pt x="1" y="5951"/>
                    <a:pt x="991" y="7047"/>
                    <a:pt x="2205" y="7047"/>
                  </a:cubicBezTo>
                  <a:lnTo>
                    <a:pt x="3488" y="7047"/>
                  </a:lnTo>
                  <a:cubicBezTo>
                    <a:pt x="4701" y="7047"/>
                    <a:pt x="5692" y="5951"/>
                    <a:pt x="5692" y="4609"/>
                  </a:cubicBezTo>
                  <a:lnTo>
                    <a:pt x="5692" y="1"/>
                  </a:lnTo>
                  <a:close/>
                </a:path>
              </a:pathLst>
            </a:custGeom>
            <a:solidFill>
              <a:srgbClr val="E4B6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6389737" y="1526739"/>
              <a:ext cx="339225" cy="237457"/>
            </a:xfrm>
            <a:custGeom>
              <a:rect b="b" l="l" r="r" t="t"/>
              <a:pathLst>
                <a:path extrusionOk="0" h="1932" w="2760">
                  <a:moveTo>
                    <a:pt x="1" y="1"/>
                  </a:moveTo>
                  <a:lnTo>
                    <a:pt x="15" y="580"/>
                  </a:lnTo>
                  <a:cubicBezTo>
                    <a:pt x="15" y="580"/>
                    <a:pt x="801" y="1690"/>
                    <a:pt x="2760" y="1932"/>
                  </a:cubicBezTo>
                  <a:lnTo>
                    <a:pt x="2760"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6728838" y="1526739"/>
              <a:ext cx="349672" cy="866252"/>
            </a:xfrm>
            <a:custGeom>
              <a:rect b="b" l="l" r="r" t="t"/>
              <a:pathLst>
                <a:path extrusionOk="0" h="7048" w="2845">
                  <a:moveTo>
                    <a:pt x="2811" y="1"/>
                  </a:moveTo>
                  <a:lnTo>
                    <a:pt x="2811" y="1714"/>
                  </a:lnTo>
                  <a:cubicBezTo>
                    <a:pt x="2045" y="1902"/>
                    <a:pt x="1367" y="1979"/>
                    <a:pt x="774" y="1979"/>
                  </a:cubicBezTo>
                  <a:cubicBezTo>
                    <a:pt x="498" y="1979"/>
                    <a:pt x="240" y="1963"/>
                    <a:pt x="1" y="1932"/>
                  </a:cubicBezTo>
                  <a:lnTo>
                    <a:pt x="1" y="7047"/>
                  </a:lnTo>
                  <a:lnTo>
                    <a:pt x="641" y="7047"/>
                  </a:lnTo>
                  <a:cubicBezTo>
                    <a:pt x="1854" y="7047"/>
                    <a:pt x="2845" y="5951"/>
                    <a:pt x="2845" y="4609"/>
                  </a:cubicBezTo>
                  <a:lnTo>
                    <a:pt x="2845" y="1"/>
                  </a:lnTo>
                  <a:close/>
                </a:path>
              </a:pathLst>
            </a:custGeom>
            <a:solidFill>
              <a:srgbClr val="D89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6728838" y="1526739"/>
              <a:ext cx="345616" cy="243357"/>
            </a:xfrm>
            <a:custGeom>
              <a:rect b="b" l="l" r="r" t="t"/>
              <a:pathLst>
                <a:path extrusionOk="0" h="1980" w="2812">
                  <a:moveTo>
                    <a:pt x="1" y="1"/>
                  </a:moveTo>
                  <a:lnTo>
                    <a:pt x="1" y="1932"/>
                  </a:lnTo>
                  <a:cubicBezTo>
                    <a:pt x="240" y="1963"/>
                    <a:pt x="498" y="1979"/>
                    <a:pt x="774" y="1979"/>
                  </a:cubicBezTo>
                  <a:cubicBezTo>
                    <a:pt x="1367" y="1979"/>
                    <a:pt x="2045" y="1902"/>
                    <a:pt x="2811" y="1714"/>
                  </a:cubicBezTo>
                  <a:lnTo>
                    <a:pt x="2811" y="1"/>
                  </a:lnTo>
                  <a:close/>
                </a:path>
              </a:pathLst>
            </a:custGeom>
            <a:solidFill>
              <a:srgbClr val="CC85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6355445" y="1384045"/>
              <a:ext cx="747032" cy="620560"/>
            </a:xfrm>
            <a:custGeom>
              <a:rect b="b" l="l" r="r" t="t"/>
              <a:pathLst>
                <a:path extrusionOk="0" h="5049" w="6078">
                  <a:moveTo>
                    <a:pt x="3039" y="0"/>
                  </a:moveTo>
                  <a:cubicBezTo>
                    <a:pt x="2154" y="0"/>
                    <a:pt x="525" y="695"/>
                    <a:pt x="178" y="695"/>
                  </a:cubicBezTo>
                  <a:lnTo>
                    <a:pt x="0" y="2016"/>
                  </a:lnTo>
                  <a:lnTo>
                    <a:pt x="0" y="3692"/>
                  </a:lnTo>
                  <a:lnTo>
                    <a:pt x="178" y="5048"/>
                  </a:lnTo>
                  <a:cubicBezTo>
                    <a:pt x="178" y="5048"/>
                    <a:pt x="393" y="5039"/>
                    <a:pt x="536" y="5039"/>
                  </a:cubicBezTo>
                  <a:cubicBezTo>
                    <a:pt x="608" y="5039"/>
                    <a:pt x="662" y="5041"/>
                    <a:pt x="662" y="5048"/>
                  </a:cubicBezTo>
                  <a:lnTo>
                    <a:pt x="662" y="2695"/>
                  </a:lnTo>
                  <a:cubicBezTo>
                    <a:pt x="914" y="2565"/>
                    <a:pt x="1108" y="2337"/>
                    <a:pt x="1190" y="2061"/>
                  </a:cubicBezTo>
                  <a:cubicBezTo>
                    <a:pt x="1591" y="2310"/>
                    <a:pt x="2269" y="2473"/>
                    <a:pt x="3039" y="2473"/>
                  </a:cubicBezTo>
                  <a:cubicBezTo>
                    <a:pt x="3806" y="2473"/>
                    <a:pt x="4483" y="2310"/>
                    <a:pt x="4885" y="2061"/>
                  </a:cubicBezTo>
                  <a:cubicBezTo>
                    <a:pt x="4971" y="2337"/>
                    <a:pt x="5164" y="2565"/>
                    <a:pt x="5416" y="2695"/>
                  </a:cubicBezTo>
                  <a:lnTo>
                    <a:pt x="5416" y="5048"/>
                  </a:lnTo>
                  <a:cubicBezTo>
                    <a:pt x="5416" y="5041"/>
                    <a:pt x="5470" y="5039"/>
                    <a:pt x="5542" y="5039"/>
                  </a:cubicBezTo>
                  <a:cubicBezTo>
                    <a:pt x="5685" y="5039"/>
                    <a:pt x="5900" y="5048"/>
                    <a:pt x="5900" y="5048"/>
                  </a:cubicBezTo>
                  <a:lnTo>
                    <a:pt x="6077" y="3692"/>
                  </a:lnTo>
                  <a:lnTo>
                    <a:pt x="6077" y="2016"/>
                  </a:lnTo>
                  <a:lnTo>
                    <a:pt x="5900" y="695"/>
                  </a:lnTo>
                  <a:cubicBezTo>
                    <a:pt x="5549" y="695"/>
                    <a:pt x="3924" y="0"/>
                    <a:pt x="30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5467194" y="3548795"/>
              <a:ext cx="2523537" cy="908901"/>
            </a:xfrm>
            <a:custGeom>
              <a:rect b="b" l="l" r="r" t="t"/>
              <a:pathLst>
                <a:path extrusionOk="0" h="7395" w="20532">
                  <a:moveTo>
                    <a:pt x="0" y="0"/>
                  </a:moveTo>
                  <a:lnTo>
                    <a:pt x="0" y="7394"/>
                  </a:lnTo>
                  <a:lnTo>
                    <a:pt x="20532" y="7394"/>
                  </a:lnTo>
                  <a:lnTo>
                    <a:pt x="2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6733140" y="3568337"/>
              <a:ext cx="1257590" cy="889359"/>
            </a:xfrm>
            <a:custGeom>
              <a:rect b="b" l="l" r="r" t="t"/>
              <a:pathLst>
                <a:path extrusionOk="0" h="7236" w="10232">
                  <a:moveTo>
                    <a:pt x="10232" y="1"/>
                  </a:moveTo>
                  <a:lnTo>
                    <a:pt x="10184" y="42"/>
                  </a:lnTo>
                  <a:lnTo>
                    <a:pt x="0" y="42"/>
                  </a:lnTo>
                  <a:lnTo>
                    <a:pt x="0" y="7235"/>
                  </a:lnTo>
                  <a:lnTo>
                    <a:pt x="10232" y="7235"/>
                  </a:lnTo>
                  <a:lnTo>
                    <a:pt x="1023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5383862" y="3429822"/>
              <a:ext cx="2690199" cy="143679"/>
            </a:xfrm>
            <a:custGeom>
              <a:rect b="b" l="l" r="r" t="t"/>
              <a:pathLst>
                <a:path extrusionOk="0" h="1169" w="21888">
                  <a:moveTo>
                    <a:pt x="3549" y="0"/>
                  </a:moveTo>
                  <a:lnTo>
                    <a:pt x="1" y="563"/>
                  </a:lnTo>
                  <a:lnTo>
                    <a:pt x="722" y="1169"/>
                  </a:lnTo>
                  <a:lnTo>
                    <a:pt x="21162" y="1169"/>
                  </a:lnTo>
                  <a:lnTo>
                    <a:pt x="21888" y="563"/>
                  </a:lnTo>
                  <a:lnTo>
                    <a:pt x="183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6733140" y="3498895"/>
              <a:ext cx="1340921" cy="74605"/>
            </a:xfrm>
            <a:custGeom>
              <a:rect b="b" l="l" r="r" t="t"/>
              <a:pathLst>
                <a:path extrusionOk="0" h="607" w="10910">
                  <a:moveTo>
                    <a:pt x="0" y="1"/>
                  </a:moveTo>
                  <a:lnTo>
                    <a:pt x="0" y="607"/>
                  </a:lnTo>
                  <a:lnTo>
                    <a:pt x="10184" y="607"/>
                  </a:lnTo>
                  <a:lnTo>
                    <a:pt x="10910" y="1"/>
                  </a:lnTo>
                  <a:close/>
                </a:path>
              </a:pathLst>
            </a:custGeom>
            <a:solidFill>
              <a:srgbClr val="2912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5383862" y="3279999"/>
              <a:ext cx="2690199" cy="219021"/>
            </a:xfrm>
            <a:custGeom>
              <a:rect b="b" l="l" r="r" t="t"/>
              <a:pathLst>
                <a:path extrusionOk="0" h="1782" w="21888">
                  <a:moveTo>
                    <a:pt x="1" y="1"/>
                  </a:moveTo>
                  <a:lnTo>
                    <a:pt x="1" y="1782"/>
                  </a:lnTo>
                  <a:lnTo>
                    <a:pt x="21888" y="1782"/>
                  </a:lnTo>
                  <a:lnTo>
                    <a:pt x="218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6733140" y="3279999"/>
              <a:ext cx="1340921" cy="219021"/>
            </a:xfrm>
            <a:custGeom>
              <a:rect b="b" l="l" r="r" t="t"/>
              <a:pathLst>
                <a:path extrusionOk="0" h="1782" w="10910">
                  <a:moveTo>
                    <a:pt x="0" y="1"/>
                  </a:moveTo>
                  <a:lnTo>
                    <a:pt x="0" y="1782"/>
                  </a:lnTo>
                  <a:lnTo>
                    <a:pt x="10910" y="1782"/>
                  </a:lnTo>
                  <a:lnTo>
                    <a:pt x="109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33"/>
          <p:cNvSpPr/>
          <p:nvPr/>
        </p:nvSpPr>
        <p:spPr>
          <a:xfrm>
            <a:off x="1688725" y="1388300"/>
            <a:ext cx="818802" cy="852301"/>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6212325" y="1323450"/>
            <a:ext cx="917133" cy="91714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3"/>
          <p:cNvGrpSpPr/>
          <p:nvPr/>
        </p:nvGrpSpPr>
        <p:grpSpPr>
          <a:xfrm>
            <a:off x="1876817" y="1589443"/>
            <a:ext cx="442602" cy="450002"/>
            <a:chOff x="1176525" y="238125"/>
            <a:chExt cx="5256550" cy="5226500"/>
          </a:xfrm>
        </p:grpSpPr>
        <p:sp>
          <p:nvSpPr>
            <p:cNvPr id="362" name="Google Shape;362;p33"/>
            <p:cNvSpPr/>
            <p:nvPr/>
          </p:nvSpPr>
          <p:spPr>
            <a:xfrm>
              <a:off x="3651900" y="238125"/>
              <a:ext cx="306400" cy="4920150"/>
            </a:xfrm>
            <a:custGeom>
              <a:rect b="b" l="l" r="r" t="t"/>
              <a:pathLst>
                <a:path extrusionOk="0" h="196806" w="12256">
                  <a:moveTo>
                    <a:pt x="6128" y="0"/>
                  </a:moveTo>
                  <a:cubicBezTo>
                    <a:pt x="2746" y="0"/>
                    <a:pt x="1" y="2745"/>
                    <a:pt x="1" y="6127"/>
                  </a:cubicBezTo>
                  <a:lnTo>
                    <a:pt x="1" y="190678"/>
                  </a:lnTo>
                  <a:cubicBezTo>
                    <a:pt x="1" y="194060"/>
                    <a:pt x="2746" y="196805"/>
                    <a:pt x="6128" y="196805"/>
                  </a:cubicBezTo>
                  <a:cubicBezTo>
                    <a:pt x="9510" y="196805"/>
                    <a:pt x="12255" y="194060"/>
                    <a:pt x="12255" y="190678"/>
                  </a:cubicBezTo>
                  <a:lnTo>
                    <a:pt x="12255" y="6127"/>
                  </a:lnTo>
                  <a:cubicBezTo>
                    <a:pt x="12255" y="2745"/>
                    <a:pt x="9510" y="0"/>
                    <a:pt x="61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3805075" y="238125"/>
              <a:ext cx="153225" cy="4920150"/>
            </a:xfrm>
            <a:custGeom>
              <a:rect b="b" l="l" r="r" t="t"/>
              <a:pathLst>
                <a:path extrusionOk="0" h="196806" w="6129">
                  <a:moveTo>
                    <a:pt x="1" y="0"/>
                  </a:moveTo>
                  <a:lnTo>
                    <a:pt x="1" y="196805"/>
                  </a:lnTo>
                  <a:cubicBezTo>
                    <a:pt x="3383" y="196805"/>
                    <a:pt x="6128" y="194060"/>
                    <a:pt x="6128" y="190678"/>
                  </a:cubicBezTo>
                  <a:lnTo>
                    <a:pt x="6128" y="6127"/>
                  </a:lnTo>
                  <a:cubicBezTo>
                    <a:pt x="6128" y="2745"/>
                    <a:pt x="338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3140900" y="3943225"/>
              <a:ext cx="1327775" cy="939325"/>
            </a:xfrm>
            <a:custGeom>
              <a:rect b="b" l="l" r="r" t="t"/>
              <a:pathLst>
                <a:path extrusionOk="0" h="37573" w="53111">
                  <a:moveTo>
                    <a:pt x="26568" y="1"/>
                  </a:moveTo>
                  <a:cubicBezTo>
                    <a:pt x="11912" y="1"/>
                    <a:pt x="0" y="11912"/>
                    <a:pt x="0" y="26544"/>
                  </a:cubicBezTo>
                  <a:lnTo>
                    <a:pt x="0" y="31445"/>
                  </a:lnTo>
                  <a:cubicBezTo>
                    <a:pt x="0" y="34828"/>
                    <a:pt x="2745" y="37572"/>
                    <a:pt x="6128" y="37572"/>
                  </a:cubicBezTo>
                  <a:lnTo>
                    <a:pt x="46984" y="37572"/>
                  </a:lnTo>
                  <a:cubicBezTo>
                    <a:pt x="50366" y="37572"/>
                    <a:pt x="53111" y="34828"/>
                    <a:pt x="53111" y="31445"/>
                  </a:cubicBezTo>
                  <a:lnTo>
                    <a:pt x="53111" y="26544"/>
                  </a:lnTo>
                  <a:cubicBezTo>
                    <a:pt x="53111" y="11912"/>
                    <a:pt x="41200" y="1"/>
                    <a:pt x="2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3805075" y="3943225"/>
              <a:ext cx="663600" cy="939325"/>
            </a:xfrm>
            <a:custGeom>
              <a:rect b="b" l="l" r="r" t="t"/>
              <a:pathLst>
                <a:path extrusionOk="0" h="37573" w="26544">
                  <a:moveTo>
                    <a:pt x="1" y="1"/>
                  </a:moveTo>
                  <a:lnTo>
                    <a:pt x="1" y="37572"/>
                  </a:lnTo>
                  <a:lnTo>
                    <a:pt x="20417" y="37572"/>
                  </a:lnTo>
                  <a:cubicBezTo>
                    <a:pt x="23799" y="37572"/>
                    <a:pt x="26544" y="34828"/>
                    <a:pt x="26544" y="31445"/>
                  </a:cubicBezTo>
                  <a:lnTo>
                    <a:pt x="26544" y="26544"/>
                  </a:lnTo>
                  <a:cubicBezTo>
                    <a:pt x="26544" y="11912"/>
                    <a:pt x="1463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2123775" y="4545525"/>
              <a:ext cx="3362625" cy="919100"/>
            </a:xfrm>
            <a:custGeom>
              <a:rect b="b" l="l" r="r" t="t"/>
              <a:pathLst>
                <a:path extrusionOk="0" h="36764" w="134505">
                  <a:moveTo>
                    <a:pt x="42156" y="1"/>
                  </a:moveTo>
                  <a:cubicBezTo>
                    <a:pt x="40931" y="1"/>
                    <a:pt x="39754" y="368"/>
                    <a:pt x="38749" y="1079"/>
                  </a:cubicBezTo>
                  <a:cubicBezTo>
                    <a:pt x="35122" y="3579"/>
                    <a:pt x="7378" y="22671"/>
                    <a:pt x="3162" y="25588"/>
                  </a:cubicBezTo>
                  <a:cubicBezTo>
                    <a:pt x="957" y="27083"/>
                    <a:pt x="1" y="29877"/>
                    <a:pt x="785" y="32450"/>
                  </a:cubicBezTo>
                  <a:cubicBezTo>
                    <a:pt x="1569" y="35024"/>
                    <a:pt x="3922" y="36764"/>
                    <a:pt x="6569" y="36764"/>
                  </a:cubicBezTo>
                  <a:lnTo>
                    <a:pt x="127912" y="36764"/>
                  </a:lnTo>
                  <a:cubicBezTo>
                    <a:pt x="130584" y="36764"/>
                    <a:pt x="132936" y="35024"/>
                    <a:pt x="133721" y="32450"/>
                  </a:cubicBezTo>
                  <a:cubicBezTo>
                    <a:pt x="134505" y="29877"/>
                    <a:pt x="133525" y="27083"/>
                    <a:pt x="131319" y="25588"/>
                  </a:cubicBezTo>
                  <a:cubicBezTo>
                    <a:pt x="128353" y="23529"/>
                    <a:pt x="99433" y="3603"/>
                    <a:pt x="95732" y="1079"/>
                  </a:cubicBezTo>
                  <a:cubicBezTo>
                    <a:pt x="94727" y="368"/>
                    <a:pt x="93526" y="1"/>
                    <a:pt x="92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1176525" y="1821375"/>
              <a:ext cx="1559400" cy="1634225"/>
            </a:xfrm>
            <a:custGeom>
              <a:rect b="b" l="l" r="r" t="t"/>
              <a:pathLst>
                <a:path extrusionOk="0" h="65369" w="62376">
                  <a:moveTo>
                    <a:pt x="31641" y="1"/>
                  </a:moveTo>
                  <a:cubicBezTo>
                    <a:pt x="29239" y="1"/>
                    <a:pt x="27058" y="1373"/>
                    <a:pt x="26053" y="3554"/>
                  </a:cubicBezTo>
                  <a:lnTo>
                    <a:pt x="1446" y="56665"/>
                  </a:lnTo>
                  <a:cubicBezTo>
                    <a:pt x="0" y="59729"/>
                    <a:pt x="1348" y="63380"/>
                    <a:pt x="4412" y="64802"/>
                  </a:cubicBezTo>
                  <a:cubicBezTo>
                    <a:pt x="5247" y="65186"/>
                    <a:pt x="6122" y="65368"/>
                    <a:pt x="6983" y="65368"/>
                  </a:cubicBezTo>
                  <a:cubicBezTo>
                    <a:pt x="9301" y="65368"/>
                    <a:pt x="11512" y="64046"/>
                    <a:pt x="12549" y="61812"/>
                  </a:cubicBezTo>
                  <a:lnTo>
                    <a:pt x="31519" y="20907"/>
                  </a:lnTo>
                  <a:lnTo>
                    <a:pt x="49827" y="61738"/>
                  </a:lnTo>
                  <a:cubicBezTo>
                    <a:pt x="50831" y="64018"/>
                    <a:pt x="53062" y="65366"/>
                    <a:pt x="55415" y="65366"/>
                  </a:cubicBezTo>
                  <a:cubicBezTo>
                    <a:pt x="56248" y="65366"/>
                    <a:pt x="57106" y="65194"/>
                    <a:pt x="57915" y="64826"/>
                  </a:cubicBezTo>
                  <a:cubicBezTo>
                    <a:pt x="61003" y="63454"/>
                    <a:pt x="62375" y="59827"/>
                    <a:pt x="61003" y="56738"/>
                  </a:cubicBezTo>
                  <a:lnTo>
                    <a:pt x="37205" y="3628"/>
                  </a:lnTo>
                  <a:cubicBezTo>
                    <a:pt x="36224"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1813750" y="902300"/>
              <a:ext cx="2144550" cy="1225475"/>
            </a:xfrm>
            <a:custGeom>
              <a:rect b="b" l="l" r="r" t="t"/>
              <a:pathLst>
                <a:path extrusionOk="0" h="49019" w="85782">
                  <a:moveTo>
                    <a:pt x="79654" y="1"/>
                  </a:moveTo>
                  <a:cubicBezTo>
                    <a:pt x="53209" y="1"/>
                    <a:pt x="45562" y="11005"/>
                    <a:pt x="38822" y="20735"/>
                  </a:cubicBezTo>
                  <a:cubicBezTo>
                    <a:pt x="32597" y="29681"/>
                    <a:pt x="27671" y="36764"/>
                    <a:pt x="6128" y="36764"/>
                  </a:cubicBezTo>
                  <a:cubicBezTo>
                    <a:pt x="2745" y="36764"/>
                    <a:pt x="0" y="39509"/>
                    <a:pt x="0" y="42891"/>
                  </a:cubicBezTo>
                  <a:cubicBezTo>
                    <a:pt x="0" y="46273"/>
                    <a:pt x="2745" y="49018"/>
                    <a:pt x="6128" y="49018"/>
                  </a:cubicBezTo>
                  <a:cubicBezTo>
                    <a:pt x="18431" y="49018"/>
                    <a:pt x="27916" y="46788"/>
                    <a:pt x="35146" y="42229"/>
                  </a:cubicBezTo>
                  <a:cubicBezTo>
                    <a:pt x="41714" y="38038"/>
                    <a:pt x="45513" y="32548"/>
                    <a:pt x="48895" y="27720"/>
                  </a:cubicBezTo>
                  <a:cubicBezTo>
                    <a:pt x="54876" y="19068"/>
                    <a:pt x="59606" y="12255"/>
                    <a:pt x="79654" y="12255"/>
                  </a:cubicBezTo>
                  <a:cubicBezTo>
                    <a:pt x="83036" y="12255"/>
                    <a:pt x="85781" y="9510"/>
                    <a:pt x="85781" y="6128"/>
                  </a:cubicBezTo>
                  <a:cubicBezTo>
                    <a:pt x="85781" y="2745"/>
                    <a:pt x="83036" y="1"/>
                    <a:pt x="79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1190625" y="3149150"/>
              <a:ext cx="1531800" cy="929500"/>
            </a:xfrm>
            <a:custGeom>
              <a:rect b="b" l="l" r="r" t="t"/>
              <a:pathLst>
                <a:path extrusionOk="0" h="37180" w="61272">
                  <a:moveTo>
                    <a:pt x="6421" y="0"/>
                  </a:moveTo>
                  <a:cubicBezTo>
                    <a:pt x="3431" y="0"/>
                    <a:pt x="882" y="2157"/>
                    <a:pt x="392" y="5098"/>
                  </a:cubicBezTo>
                  <a:cubicBezTo>
                    <a:pt x="123" y="6618"/>
                    <a:pt x="0" y="8162"/>
                    <a:pt x="0" y="9706"/>
                  </a:cubicBezTo>
                  <a:cubicBezTo>
                    <a:pt x="0" y="24852"/>
                    <a:pt x="12328" y="37180"/>
                    <a:pt x="27474" y="37180"/>
                  </a:cubicBezTo>
                  <a:lnTo>
                    <a:pt x="33798" y="37180"/>
                  </a:lnTo>
                  <a:cubicBezTo>
                    <a:pt x="48944" y="37180"/>
                    <a:pt x="61272" y="24852"/>
                    <a:pt x="61272" y="9706"/>
                  </a:cubicBezTo>
                  <a:cubicBezTo>
                    <a:pt x="61272" y="8162"/>
                    <a:pt x="61149"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873675" y="1821375"/>
              <a:ext cx="1559400" cy="1634225"/>
            </a:xfrm>
            <a:custGeom>
              <a:rect b="b" l="l" r="r" t="t"/>
              <a:pathLst>
                <a:path extrusionOk="0" h="65369" w="62376">
                  <a:moveTo>
                    <a:pt x="31641" y="1"/>
                  </a:moveTo>
                  <a:cubicBezTo>
                    <a:pt x="29239" y="1"/>
                    <a:pt x="27033" y="1373"/>
                    <a:pt x="26029" y="3554"/>
                  </a:cubicBezTo>
                  <a:lnTo>
                    <a:pt x="1422" y="56665"/>
                  </a:lnTo>
                  <a:cubicBezTo>
                    <a:pt x="0" y="59729"/>
                    <a:pt x="1324" y="63380"/>
                    <a:pt x="4412" y="64802"/>
                  </a:cubicBezTo>
                  <a:cubicBezTo>
                    <a:pt x="5241" y="65186"/>
                    <a:pt x="6113" y="65368"/>
                    <a:pt x="6972" y="65368"/>
                  </a:cubicBezTo>
                  <a:cubicBezTo>
                    <a:pt x="9288" y="65368"/>
                    <a:pt x="11512" y="64046"/>
                    <a:pt x="12549" y="61812"/>
                  </a:cubicBezTo>
                  <a:lnTo>
                    <a:pt x="31494" y="20907"/>
                  </a:lnTo>
                  <a:lnTo>
                    <a:pt x="49802" y="61738"/>
                  </a:lnTo>
                  <a:cubicBezTo>
                    <a:pt x="50807" y="64018"/>
                    <a:pt x="53062" y="65366"/>
                    <a:pt x="55390" y="65366"/>
                  </a:cubicBezTo>
                  <a:cubicBezTo>
                    <a:pt x="56223" y="65366"/>
                    <a:pt x="57081" y="65194"/>
                    <a:pt x="57890" y="64826"/>
                  </a:cubicBezTo>
                  <a:cubicBezTo>
                    <a:pt x="60978" y="63454"/>
                    <a:pt x="62375" y="59827"/>
                    <a:pt x="60978" y="56738"/>
                  </a:cubicBezTo>
                  <a:lnTo>
                    <a:pt x="37180" y="3628"/>
                  </a:lnTo>
                  <a:cubicBezTo>
                    <a:pt x="36200" y="1447"/>
                    <a:pt x="34043" y="25"/>
                    <a:pt x="3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887150" y="3149150"/>
              <a:ext cx="1531825" cy="929500"/>
            </a:xfrm>
            <a:custGeom>
              <a:rect b="b" l="l" r="r" t="t"/>
              <a:pathLst>
                <a:path extrusionOk="0" h="37180" w="61273">
                  <a:moveTo>
                    <a:pt x="6446" y="0"/>
                  </a:moveTo>
                  <a:cubicBezTo>
                    <a:pt x="3456" y="0"/>
                    <a:pt x="907" y="2157"/>
                    <a:pt x="393" y="5098"/>
                  </a:cubicBezTo>
                  <a:cubicBezTo>
                    <a:pt x="147" y="6618"/>
                    <a:pt x="0" y="8162"/>
                    <a:pt x="0" y="9706"/>
                  </a:cubicBezTo>
                  <a:cubicBezTo>
                    <a:pt x="0" y="24852"/>
                    <a:pt x="12328" y="37180"/>
                    <a:pt x="27475" y="37180"/>
                  </a:cubicBezTo>
                  <a:lnTo>
                    <a:pt x="33798" y="37180"/>
                  </a:lnTo>
                  <a:cubicBezTo>
                    <a:pt x="48969" y="37180"/>
                    <a:pt x="61272" y="24852"/>
                    <a:pt x="61272" y="9706"/>
                  </a:cubicBezTo>
                  <a:cubicBezTo>
                    <a:pt x="61272" y="8162"/>
                    <a:pt x="61150" y="6618"/>
                    <a:pt x="60880" y="5098"/>
                  </a:cubicBezTo>
                  <a:cubicBezTo>
                    <a:pt x="60390" y="2157"/>
                    <a:pt x="57841" y="0"/>
                    <a:pt x="54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3672750" y="902300"/>
              <a:ext cx="2144525" cy="1225475"/>
            </a:xfrm>
            <a:custGeom>
              <a:rect b="b" l="l" r="r" t="t"/>
              <a:pathLst>
                <a:path extrusionOk="0" h="49019" w="85781">
                  <a:moveTo>
                    <a:pt x="6127" y="1"/>
                  </a:moveTo>
                  <a:cubicBezTo>
                    <a:pt x="2745" y="1"/>
                    <a:pt x="0" y="2745"/>
                    <a:pt x="0" y="6128"/>
                  </a:cubicBezTo>
                  <a:cubicBezTo>
                    <a:pt x="0" y="9510"/>
                    <a:pt x="2745" y="12255"/>
                    <a:pt x="6127" y="12255"/>
                  </a:cubicBezTo>
                  <a:cubicBezTo>
                    <a:pt x="26151" y="12255"/>
                    <a:pt x="30881" y="19068"/>
                    <a:pt x="36886" y="27720"/>
                  </a:cubicBezTo>
                  <a:cubicBezTo>
                    <a:pt x="40243" y="32548"/>
                    <a:pt x="44042" y="38038"/>
                    <a:pt x="50635" y="42229"/>
                  </a:cubicBezTo>
                  <a:cubicBezTo>
                    <a:pt x="57841" y="46788"/>
                    <a:pt x="67350" y="49018"/>
                    <a:pt x="79654" y="49018"/>
                  </a:cubicBezTo>
                  <a:cubicBezTo>
                    <a:pt x="83036" y="49018"/>
                    <a:pt x="85781" y="46273"/>
                    <a:pt x="85781" y="42891"/>
                  </a:cubicBezTo>
                  <a:cubicBezTo>
                    <a:pt x="85781" y="39509"/>
                    <a:pt x="83036" y="36764"/>
                    <a:pt x="79654" y="36764"/>
                  </a:cubicBezTo>
                  <a:cubicBezTo>
                    <a:pt x="58086" y="36764"/>
                    <a:pt x="53160" y="29681"/>
                    <a:pt x="46959" y="20735"/>
                  </a:cubicBezTo>
                  <a:cubicBezTo>
                    <a:pt x="40194" y="11005"/>
                    <a:pt x="32572" y="1"/>
                    <a:pt x="6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3345550" y="614325"/>
              <a:ext cx="919100" cy="919100"/>
            </a:xfrm>
            <a:custGeom>
              <a:rect b="b" l="l" r="r" t="t"/>
              <a:pathLst>
                <a:path extrusionOk="0" h="36764" w="36764">
                  <a:moveTo>
                    <a:pt x="18382" y="0"/>
                  </a:moveTo>
                  <a:cubicBezTo>
                    <a:pt x="8235" y="0"/>
                    <a:pt x="0" y="8235"/>
                    <a:pt x="0" y="18382"/>
                  </a:cubicBezTo>
                  <a:cubicBezTo>
                    <a:pt x="0" y="28504"/>
                    <a:pt x="8235" y="36764"/>
                    <a:pt x="18382" y="36764"/>
                  </a:cubicBezTo>
                  <a:cubicBezTo>
                    <a:pt x="28504" y="36764"/>
                    <a:pt x="36764" y="28504"/>
                    <a:pt x="36764" y="18382"/>
                  </a:cubicBezTo>
                  <a:cubicBezTo>
                    <a:pt x="36764" y="8235"/>
                    <a:pt x="2850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3805075" y="614325"/>
              <a:ext cx="459575" cy="919100"/>
            </a:xfrm>
            <a:custGeom>
              <a:rect b="b" l="l" r="r" t="t"/>
              <a:pathLst>
                <a:path extrusionOk="0" h="36764" w="18383">
                  <a:moveTo>
                    <a:pt x="1" y="0"/>
                  </a:moveTo>
                  <a:lnTo>
                    <a:pt x="1" y="36764"/>
                  </a:lnTo>
                  <a:cubicBezTo>
                    <a:pt x="10123" y="36764"/>
                    <a:pt x="18383" y="28504"/>
                    <a:pt x="18383" y="18382"/>
                  </a:cubicBezTo>
                  <a:cubicBezTo>
                    <a:pt x="18383" y="8235"/>
                    <a:pt x="10123"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3805075" y="4545525"/>
              <a:ext cx="1681325" cy="919100"/>
            </a:xfrm>
            <a:custGeom>
              <a:rect b="b" l="l" r="r" t="t"/>
              <a:pathLst>
                <a:path extrusionOk="0" h="36764" w="67253">
                  <a:moveTo>
                    <a:pt x="1" y="1"/>
                  </a:moveTo>
                  <a:lnTo>
                    <a:pt x="1" y="36764"/>
                  </a:lnTo>
                  <a:lnTo>
                    <a:pt x="60660" y="36764"/>
                  </a:lnTo>
                  <a:cubicBezTo>
                    <a:pt x="63332" y="36764"/>
                    <a:pt x="65684" y="35024"/>
                    <a:pt x="66469" y="32450"/>
                  </a:cubicBezTo>
                  <a:cubicBezTo>
                    <a:pt x="67253" y="29877"/>
                    <a:pt x="66273" y="27083"/>
                    <a:pt x="64067" y="25588"/>
                  </a:cubicBezTo>
                  <a:cubicBezTo>
                    <a:pt x="61101" y="23529"/>
                    <a:pt x="32181" y="3603"/>
                    <a:pt x="28480" y="1079"/>
                  </a:cubicBezTo>
                  <a:cubicBezTo>
                    <a:pt x="27475" y="368"/>
                    <a:pt x="26274" y="1"/>
                    <a:pt x="250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3"/>
          <p:cNvGrpSpPr/>
          <p:nvPr/>
        </p:nvGrpSpPr>
        <p:grpSpPr>
          <a:xfrm>
            <a:off x="6390123" y="1564931"/>
            <a:ext cx="561525" cy="445313"/>
            <a:chOff x="1190625" y="779150"/>
            <a:chExt cx="5228350" cy="4146300"/>
          </a:xfrm>
        </p:grpSpPr>
        <p:sp>
          <p:nvSpPr>
            <p:cNvPr id="377" name="Google Shape;377;p33"/>
            <p:cNvSpPr/>
            <p:nvPr/>
          </p:nvSpPr>
          <p:spPr>
            <a:xfrm>
              <a:off x="1190625" y="1777275"/>
              <a:ext cx="2069175" cy="781850"/>
            </a:xfrm>
            <a:custGeom>
              <a:rect b="b" l="l" r="r" t="t"/>
              <a:pathLst>
                <a:path extrusionOk="0" h="31274" w="82767">
                  <a:moveTo>
                    <a:pt x="6127" y="0"/>
                  </a:moveTo>
                  <a:cubicBezTo>
                    <a:pt x="2745" y="0"/>
                    <a:pt x="0" y="2132"/>
                    <a:pt x="0" y="4779"/>
                  </a:cubicBezTo>
                  <a:lnTo>
                    <a:pt x="0" y="26494"/>
                  </a:lnTo>
                  <a:cubicBezTo>
                    <a:pt x="0" y="29141"/>
                    <a:pt x="2745" y="31273"/>
                    <a:pt x="6127" y="31273"/>
                  </a:cubicBezTo>
                  <a:lnTo>
                    <a:pt x="82766" y="31273"/>
                  </a:lnTo>
                  <a:lnTo>
                    <a:pt x="827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166025" y="1777275"/>
              <a:ext cx="1026925" cy="781850"/>
            </a:xfrm>
            <a:custGeom>
              <a:rect b="b" l="l" r="r" t="t"/>
              <a:pathLst>
                <a:path extrusionOk="0" h="31274" w="41077">
                  <a:moveTo>
                    <a:pt x="0" y="0"/>
                  </a:moveTo>
                  <a:lnTo>
                    <a:pt x="0" y="31273"/>
                  </a:lnTo>
                  <a:lnTo>
                    <a:pt x="34950" y="31273"/>
                  </a:lnTo>
                  <a:cubicBezTo>
                    <a:pt x="38332" y="31273"/>
                    <a:pt x="41077" y="29141"/>
                    <a:pt x="41077" y="26494"/>
                  </a:cubicBezTo>
                  <a:lnTo>
                    <a:pt x="41077" y="4779"/>
                  </a:lnTo>
                  <a:cubicBezTo>
                    <a:pt x="41077" y="2132"/>
                    <a:pt x="38332" y="0"/>
                    <a:pt x="349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3713800" y="1249100"/>
              <a:ext cx="2040975" cy="1838175"/>
            </a:xfrm>
            <a:custGeom>
              <a:rect b="b" l="l" r="r" t="t"/>
              <a:pathLst>
                <a:path extrusionOk="0" h="73527" w="81639">
                  <a:moveTo>
                    <a:pt x="14901" y="0"/>
                  </a:moveTo>
                  <a:cubicBezTo>
                    <a:pt x="12573" y="0"/>
                    <a:pt x="10465" y="1299"/>
                    <a:pt x="9436" y="3358"/>
                  </a:cubicBezTo>
                  <a:cubicBezTo>
                    <a:pt x="2990" y="16029"/>
                    <a:pt x="0" y="26642"/>
                    <a:pt x="0" y="36764"/>
                  </a:cubicBezTo>
                  <a:cubicBezTo>
                    <a:pt x="0" y="46910"/>
                    <a:pt x="2990" y="57523"/>
                    <a:pt x="9436" y="70169"/>
                  </a:cubicBezTo>
                  <a:cubicBezTo>
                    <a:pt x="10465" y="72228"/>
                    <a:pt x="12598" y="73527"/>
                    <a:pt x="14901" y="73527"/>
                  </a:cubicBezTo>
                  <a:lnTo>
                    <a:pt x="66738" y="73527"/>
                  </a:lnTo>
                  <a:cubicBezTo>
                    <a:pt x="69041" y="73527"/>
                    <a:pt x="71149" y="72228"/>
                    <a:pt x="72203" y="70169"/>
                  </a:cubicBezTo>
                  <a:cubicBezTo>
                    <a:pt x="78624" y="57523"/>
                    <a:pt x="81614" y="46910"/>
                    <a:pt x="81639" y="36764"/>
                  </a:cubicBezTo>
                  <a:cubicBezTo>
                    <a:pt x="81639" y="26642"/>
                    <a:pt x="78649" y="16029"/>
                    <a:pt x="72203" y="3358"/>
                  </a:cubicBezTo>
                  <a:cubicBezTo>
                    <a:pt x="71149" y="1299"/>
                    <a:pt x="69041" y="0"/>
                    <a:pt x="6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4733975" y="1249100"/>
              <a:ext cx="1020800" cy="1838175"/>
            </a:xfrm>
            <a:custGeom>
              <a:rect b="b" l="l" r="r" t="t"/>
              <a:pathLst>
                <a:path extrusionOk="0" h="73527" w="40832">
                  <a:moveTo>
                    <a:pt x="0" y="0"/>
                  </a:moveTo>
                  <a:lnTo>
                    <a:pt x="0" y="73527"/>
                  </a:lnTo>
                  <a:lnTo>
                    <a:pt x="25931" y="73527"/>
                  </a:lnTo>
                  <a:cubicBezTo>
                    <a:pt x="28234" y="73527"/>
                    <a:pt x="30342" y="72228"/>
                    <a:pt x="31396" y="70169"/>
                  </a:cubicBezTo>
                  <a:cubicBezTo>
                    <a:pt x="37817" y="57523"/>
                    <a:pt x="40807" y="46910"/>
                    <a:pt x="40832" y="36764"/>
                  </a:cubicBezTo>
                  <a:cubicBezTo>
                    <a:pt x="40832" y="26642"/>
                    <a:pt x="37842" y="16029"/>
                    <a:pt x="31396" y="3358"/>
                  </a:cubicBezTo>
                  <a:cubicBezTo>
                    <a:pt x="30342" y="1299"/>
                    <a:pt x="28234" y="0"/>
                    <a:pt x="25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3049000" y="4006325"/>
              <a:ext cx="3369975" cy="919125"/>
            </a:xfrm>
            <a:custGeom>
              <a:rect b="b" l="l" r="r" t="t"/>
              <a:pathLst>
                <a:path extrusionOk="0" h="36765" w="134799">
                  <a:moveTo>
                    <a:pt x="30244" y="1"/>
                  </a:moveTo>
                  <a:cubicBezTo>
                    <a:pt x="13578" y="1"/>
                    <a:pt x="0" y="13554"/>
                    <a:pt x="0" y="30220"/>
                  </a:cubicBezTo>
                  <a:lnTo>
                    <a:pt x="0" y="30637"/>
                  </a:lnTo>
                  <a:cubicBezTo>
                    <a:pt x="0" y="34019"/>
                    <a:pt x="2745" y="36764"/>
                    <a:pt x="6127" y="36764"/>
                  </a:cubicBezTo>
                  <a:lnTo>
                    <a:pt x="128671" y="36764"/>
                  </a:lnTo>
                  <a:cubicBezTo>
                    <a:pt x="132053" y="36764"/>
                    <a:pt x="134798" y="34019"/>
                    <a:pt x="134798" y="30637"/>
                  </a:cubicBezTo>
                  <a:lnTo>
                    <a:pt x="134798" y="30220"/>
                  </a:lnTo>
                  <a:cubicBezTo>
                    <a:pt x="134798" y="13554"/>
                    <a:pt x="121245" y="1"/>
                    <a:pt x="104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3580225" y="77915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44"/>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3580225" y="2954300"/>
              <a:ext cx="2308125" cy="612750"/>
            </a:xfrm>
            <a:custGeom>
              <a:rect b="b" l="l" r="r" t="t"/>
              <a:pathLst>
                <a:path extrusionOk="0" h="24510" w="92325">
                  <a:moveTo>
                    <a:pt x="12255" y="0"/>
                  </a:moveTo>
                  <a:cubicBezTo>
                    <a:pt x="5490" y="0"/>
                    <a:pt x="0" y="5490"/>
                    <a:pt x="0" y="12255"/>
                  </a:cubicBezTo>
                  <a:cubicBezTo>
                    <a:pt x="0" y="19044"/>
                    <a:pt x="5490" y="24509"/>
                    <a:pt x="12255" y="24509"/>
                  </a:cubicBezTo>
                  <a:lnTo>
                    <a:pt x="80070" y="24509"/>
                  </a:lnTo>
                  <a:cubicBezTo>
                    <a:pt x="86835" y="24509"/>
                    <a:pt x="92325" y="19019"/>
                    <a:pt x="92325" y="12255"/>
                  </a:cubicBezTo>
                  <a:cubicBezTo>
                    <a:pt x="92325" y="5490"/>
                    <a:pt x="86835" y="0"/>
                    <a:pt x="800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733975" y="779150"/>
              <a:ext cx="1154375" cy="612750"/>
            </a:xfrm>
            <a:custGeom>
              <a:rect b="b" l="l" r="r" t="t"/>
              <a:pathLst>
                <a:path extrusionOk="0" h="24510" w="46175">
                  <a:moveTo>
                    <a:pt x="0" y="0"/>
                  </a:moveTo>
                  <a:lnTo>
                    <a:pt x="0" y="24509"/>
                  </a:lnTo>
                  <a:lnTo>
                    <a:pt x="33920" y="24509"/>
                  </a:lnTo>
                  <a:cubicBezTo>
                    <a:pt x="40685" y="24509"/>
                    <a:pt x="46175" y="19044"/>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733975" y="2954300"/>
              <a:ext cx="1154375" cy="612750"/>
            </a:xfrm>
            <a:custGeom>
              <a:rect b="b" l="l" r="r" t="t"/>
              <a:pathLst>
                <a:path extrusionOk="0" h="24510" w="46175">
                  <a:moveTo>
                    <a:pt x="0" y="0"/>
                  </a:moveTo>
                  <a:lnTo>
                    <a:pt x="0" y="24509"/>
                  </a:lnTo>
                  <a:lnTo>
                    <a:pt x="33920" y="24509"/>
                  </a:lnTo>
                  <a:cubicBezTo>
                    <a:pt x="40685" y="24509"/>
                    <a:pt x="46175" y="19019"/>
                    <a:pt x="46175" y="12255"/>
                  </a:cubicBezTo>
                  <a:cubicBezTo>
                    <a:pt x="46175" y="5490"/>
                    <a:pt x="40685" y="0"/>
                    <a:pt x="33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4733975" y="4006325"/>
              <a:ext cx="1685000" cy="919125"/>
            </a:xfrm>
            <a:custGeom>
              <a:rect b="b" l="l" r="r" t="t"/>
              <a:pathLst>
                <a:path extrusionOk="0" h="36765" w="67400">
                  <a:moveTo>
                    <a:pt x="0" y="1"/>
                  </a:moveTo>
                  <a:lnTo>
                    <a:pt x="0" y="36764"/>
                  </a:lnTo>
                  <a:lnTo>
                    <a:pt x="61272" y="36764"/>
                  </a:lnTo>
                  <a:cubicBezTo>
                    <a:pt x="64654" y="36764"/>
                    <a:pt x="67399" y="34019"/>
                    <a:pt x="67399" y="30637"/>
                  </a:cubicBezTo>
                  <a:lnTo>
                    <a:pt x="67399" y="30220"/>
                  </a:lnTo>
                  <a:cubicBezTo>
                    <a:pt x="67399" y="13554"/>
                    <a:pt x="53846" y="1"/>
                    <a:pt x="37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3"/>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Data Source</a:t>
            </a:r>
            <a:r>
              <a:rPr lang="en">
                <a:solidFill>
                  <a:schemeClr val="accent1"/>
                </a:solidFill>
              </a:rPr>
              <a:t> </a:t>
            </a:r>
            <a:r>
              <a:rPr lang="en">
                <a:solidFill>
                  <a:schemeClr val="accent1"/>
                </a:solidFill>
              </a:rPr>
              <a:t>&amp; Features</a:t>
            </a:r>
            <a:endParaRPr>
              <a:solidFill>
                <a:schemeClr val="accent1"/>
              </a:solidFill>
            </a:endParaRPr>
          </a:p>
        </p:txBody>
      </p:sp>
      <p:sp>
        <p:nvSpPr>
          <p:cNvPr id="388" name="Google Shape;388;p33"/>
          <p:cNvSpPr txBox="1"/>
          <p:nvPr>
            <p:ph idx="1" type="subTitle"/>
          </p:nvPr>
        </p:nvSpPr>
        <p:spPr>
          <a:xfrm>
            <a:off x="929700" y="2892750"/>
            <a:ext cx="2567400" cy="12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Oyez Project</a:t>
            </a:r>
            <a:endParaRPr b="1" sz="1400"/>
          </a:p>
          <a:p>
            <a:pPr indent="0" lvl="0" marL="0" rtl="0" algn="ctr">
              <a:spcBef>
                <a:spcPts val="0"/>
              </a:spcBef>
              <a:spcAft>
                <a:spcPts val="0"/>
              </a:spcAft>
              <a:buNone/>
            </a:pPr>
            <a:r>
              <a:t/>
            </a:r>
            <a:endParaRPr sz="1400"/>
          </a:p>
          <a:p>
            <a:pPr indent="0" lvl="0" marL="0" rtl="0" algn="ctr">
              <a:spcBef>
                <a:spcPts val="0"/>
              </a:spcBef>
              <a:spcAft>
                <a:spcPts val="0"/>
              </a:spcAft>
              <a:buNone/>
            </a:pPr>
            <a:r>
              <a:rPr lang="en" sz="1400">
                <a:solidFill>
                  <a:srgbClr val="000000"/>
                </a:solidFill>
              </a:rPr>
              <a:t>Free law project from Cornell’s Legal Information Institute, Justia, and Chicago-Kent College of Law to archive Supreme Court data. </a:t>
            </a:r>
            <a:endParaRPr sz="1400"/>
          </a:p>
        </p:txBody>
      </p:sp>
      <p:sp>
        <p:nvSpPr>
          <p:cNvPr id="389" name="Google Shape;389;p33"/>
          <p:cNvSpPr txBox="1"/>
          <p:nvPr>
            <p:ph type="ctrTitle"/>
          </p:nvPr>
        </p:nvSpPr>
        <p:spPr>
          <a:xfrm>
            <a:off x="1369723" y="2213550"/>
            <a:ext cx="1560000" cy="62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Source</a:t>
            </a:r>
            <a:endParaRPr sz="1800"/>
          </a:p>
        </p:txBody>
      </p:sp>
      <p:sp>
        <p:nvSpPr>
          <p:cNvPr id="390" name="Google Shape;390;p33"/>
          <p:cNvSpPr txBox="1"/>
          <p:nvPr>
            <p:ph idx="2" type="ctrTitle"/>
          </p:nvPr>
        </p:nvSpPr>
        <p:spPr>
          <a:xfrm>
            <a:off x="5142700" y="2161950"/>
            <a:ext cx="30564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Features</a:t>
            </a:r>
            <a:endParaRPr sz="1800"/>
          </a:p>
        </p:txBody>
      </p:sp>
      <p:sp>
        <p:nvSpPr>
          <p:cNvPr id="391" name="Google Shape;391;p33"/>
          <p:cNvSpPr txBox="1"/>
          <p:nvPr>
            <p:ph idx="3" type="subTitle"/>
          </p:nvPr>
        </p:nvSpPr>
        <p:spPr>
          <a:xfrm>
            <a:off x="5752275" y="2816649"/>
            <a:ext cx="3056400" cy="166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Index ID</a:t>
            </a:r>
            <a:endParaRPr sz="1400"/>
          </a:p>
          <a:p>
            <a:pPr indent="-317500" lvl="0" marL="457200" rtl="0" algn="l">
              <a:spcBef>
                <a:spcPts val="0"/>
              </a:spcBef>
              <a:spcAft>
                <a:spcPts val="0"/>
              </a:spcAft>
              <a:buSzPts val="1400"/>
              <a:buChar char="●"/>
            </a:pPr>
            <a:r>
              <a:rPr lang="en" sz="1400"/>
              <a:t>Name </a:t>
            </a:r>
            <a:r>
              <a:rPr lang="en" sz="1000"/>
              <a:t>(same as first/second party)</a:t>
            </a:r>
            <a:endParaRPr sz="1000"/>
          </a:p>
          <a:p>
            <a:pPr indent="-317500" lvl="0" marL="457200" rtl="0" algn="l">
              <a:spcBef>
                <a:spcPts val="0"/>
              </a:spcBef>
              <a:spcAft>
                <a:spcPts val="0"/>
              </a:spcAft>
              <a:buSzPts val="1400"/>
              <a:buChar char="●"/>
            </a:pPr>
            <a:r>
              <a:rPr lang="en" sz="1400"/>
              <a:t>h</a:t>
            </a:r>
            <a:r>
              <a:rPr lang="en" sz="1400"/>
              <a:t>ref </a:t>
            </a:r>
            <a:endParaRPr sz="1400"/>
          </a:p>
          <a:p>
            <a:pPr indent="-317500" lvl="0" marL="457200" rtl="0" algn="l">
              <a:spcBef>
                <a:spcPts val="0"/>
              </a:spcBef>
              <a:spcAft>
                <a:spcPts val="0"/>
              </a:spcAft>
              <a:buSzPts val="1400"/>
              <a:buChar char="●"/>
            </a:pPr>
            <a:r>
              <a:rPr lang="en" sz="1400"/>
              <a:t>First party(Petitioner)</a:t>
            </a:r>
            <a:endParaRPr sz="1400"/>
          </a:p>
          <a:p>
            <a:pPr indent="-317500" lvl="0" marL="457200" rtl="0" algn="l">
              <a:spcBef>
                <a:spcPts val="0"/>
              </a:spcBef>
              <a:spcAft>
                <a:spcPts val="0"/>
              </a:spcAft>
              <a:buSzPts val="1400"/>
              <a:buChar char="●"/>
            </a:pPr>
            <a:r>
              <a:rPr lang="en" sz="1400"/>
              <a:t>Second party(Respondent)</a:t>
            </a:r>
            <a:endParaRPr sz="1400"/>
          </a:p>
          <a:p>
            <a:pPr indent="-317500" lvl="0" marL="457200" rtl="0" algn="l">
              <a:spcBef>
                <a:spcPts val="0"/>
              </a:spcBef>
              <a:spcAft>
                <a:spcPts val="0"/>
              </a:spcAft>
              <a:buSzPts val="1400"/>
              <a:buChar char="●"/>
            </a:pPr>
            <a:r>
              <a:rPr lang="en" sz="1400"/>
              <a:t>Facts</a:t>
            </a:r>
            <a:endParaRPr sz="1400"/>
          </a:p>
          <a:p>
            <a:pPr indent="-317500" lvl="0" marL="457200" rtl="0" algn="l">
              <a:spcBef>
                <a:spcPts val="0"/>
              </a:spcBef>
              <a:spcAft>
                <a:spcPts val="0"/>
              </a:spcAft>
              <a:buSzPts val="1400"/>
              <a:buChar char="●"/>
            </a:pPr>
            <a:r>
              <a:rPr lang="en" sz="1400"/>
              <a:t>Winning party </a:t>
            </a:r>
            <a:endParaRPr sz="1400"/>
          </a:p>
          <a:p>
            <a:pPr indent="-317500" lvl="0" marL="457200" rtl="0" algn="l">
              <a:spcBef>
                <a:spcPts val="0"/>
              </a:spcBef>
              <a:spcAft>
                <a:spcPts val="0"/>
              </a:spcAft>
              <a:buSzPts val="1400"/>
              <a:buChar char="●"/>
            </a:pPr>
            <a:r>
              <a:rPr lang="en" sz="1400"/>
              <a:t>Winner index(0,1)</a:t>
            </a:r>
            <a:endParaRPr sz="1400"/>
          </a:p>
        </p:txBody>
      </p:sp>
      <p:sp>
        <p:nvSpPr>
          <p:cNvPr id="392" name="Google Shape;392;p33"/>
          <p:cNvSpPr/>
          <p:nvPr/>
        </p:nvSpPr>
        <p:spPr>
          <a:xfrm>
            <a:off x="5892075" y="3540950"/>
            <a:ext cx="2916600" cy="655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5892075" y="4374650"/>
            <a:ext cx="2916600" cy="26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5412175" y="3686300"/>
            <a:ext cx="393600" cy="3648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5412175" y="4322450"/>
            <a:ext cx="393600" cy="364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396" name="Google Shape;396;p33"/>
          <p:cNvSpPr txBox="1"/>
          <p:nvPr/>
        </p:nvSpPr>
        <p:spPr>
          <a:xfrm>
            <a:off x="4279601" y="3668600"/>
            <a:ext cx="1194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FF"/>
                </a:solidFill>
                <a:latin typeface="Arvo"/>
                <a:ea typeface="Arvo"/>
                <a:cs typeface="Arvo"/>
                <a:sym typeface="Arvo"/>
              </a:rPr>
              <a:t>Predictors</a:t>
            </a:r>
            <a:endParaRPr b="1">
              <a:solidFill>
                <a:srgbClr val="0000FF"/>
              </a:solidFill>
              <a:latin typeface="Arvo"/>
              <a:ea typeface="Arvo"/>
              <a:cs typeface="Arvo"/>
              <a:sym typeface="Arvo"/>
            </a:endParaRPr>
          </a:p>
        </p:txBody>
      </p:sp>
      <p:sp>
        <p:nvSpPr>
          <p:cNvPr id="397" name="Google Shape;397;p33"/>
          <p:cNvSpPr txBox="1"/>
          <p:nvPr/>
        </p:nvSpPr>
        <p:spPr>
          <a:xfrm>
            <a:off x="4279601" y="4304750"/>
            <a:ext cx="1194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Arvo"/>
                <a:ea typeface="Arvo"/>
                <a:cs typeface="Arvo"/>
                <a:sym typeface="Arvo"/>
              </a:rPr>
              <a:t>Labels</a:t>
            </a:r>
            <a:endParaRPr b="1">
              <a:solidFill>
                <a:srgbClr val="FF0000"/>
              </a:solidFill>
              <a:latin typeface="Arvo"/>
              <a:ea typeface="Arvo"/>
              <a:cs typeface="Arvo"/>
              <a:sym typeface="Ar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34"/>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Feature </a:t>
            </a:r>
            <a:r>
              <a:rPr lang="en">
                <a:solidFill>
                  <a:schemeClr val="accent1"/>
                </a:solidFill>
              </a:rPr>
              <a:t>engineering</a:t>
            </a:r>
            <a:endParaRPr>
              <a:solidFill>
                <a:schemeClr val="accent1"/>
              </a:solidFill>
            </a:endParaRPr>
          </a:p>
        </p:txBody>
      </p:sp>
      <p:sp>
        <p:nvSpPr>
          <p:cNvPr id="403" name="Google Shape;403;p34"/>
          <p:cNvSpPr txBox="1"/>
          <p:nvPr>
            <p:ph idx="2" type="ctrTitle"/>
          </p:nvPr>
        </p:nvSpPr>
        <p:spPr>
          <a:xfrm flipH="1">
            <a:off x="4962250" y="1396188"/>
            <a:ext cx="3439800" cy="5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600"/>
              <a:t>Combine ‘fact’ with </a:t>
            </a:r>
            <a:endParaRPr sz="1600"/>
          </a:p>
          <a:p>
            <a:pPr indent="0" lvl="0" marL="0" rtl="0" algn="l">
              <a:spcBef>
                <a:spcPts val="0"/>
              </a:spcBef>
              <a:spcAft>
                <a:spcPts val="0"/>
              </a:spcAft>
              <a:buNone/>
            </a:pPr>
            <a:r>
              <a:rPr lang="en" sz="1600"/>
              <a:t>‘First_party’+‘ ’+‘second_party’</a:t>
            </a:r>
            <a:endParaRPr sz="1600"/>
          </a:p>
        </p:txBody>
      </p:sp>
      <p:pic>
        <p:nvPicPr>
          <p:cNvPr id="404" name="Google Shape;404;p34"/>
          <p:cNvPicPr preferRelativeResize="0"/>
          <p:nvPr/>
        </p:nvPicPr>
        <p:blipFill>
          <a:blip r:embed="rId3">
            <a:alphaModFix/>
          </a:blip>
          <a:stretch>
            <a:fillRect/>
          </a:stretch>
        </p:blipFill>
        <p:spPr>
          <a:xfrm>
            <a:off x="478475" y="1339450"/>
            <a:ext cx="3726174" cy="3627825"/>
          </a:xfrm>
          <a:prstGeom prst="rect">
            <a:avLst/>
          </a:prstGeom>
          <a:noFill/>
          <a:ln>
            <a:noFill/>
          </a:ln>
        </p:spPr>
      </p:pic>
      <p:sp>
        <p:nvSpPr>
          <p:cNvPr id="405" name="Google Shape;405;p34"/>
          <p:cNvSpPr txBox="1"/>
          <p:nvPr>
            <p:ph idx="3" type="subTitle"/>
          </p:nvPr>
        </p:nvSpPr>
        <p:spPr>
          <a:xfrm flipH="1">
            <a:off x="4832700" y="2139363"/>
            <a:ext cx="4106100" cy="168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13.05% </a:t>
            </a:r>
            <a:r>
              <a:rPr lang="en" sz="1500"/>
              <a:t>of facts don't contain the first party name</a:t>
            </a:r>
            <a:endParaRPr sz="1500"/>
          </a:p>
          <a:p>
            <a:pPr indent="-323850" lvl="0" marL="457200" rtl="0" algn="l">
              <a:spcBef>
                <a:spcPts val="1000"/>
              </a:spcBef>
              <a:spcAft>
                <a:spcPts val="0"/>
              </a:spcAft>
              <a:buSzPts val="1500"/>
              <a:buChar char="●"/>
            </a:pPr>
            <a:r>
              <a:rPr b="1" lang="en" sz="1500"/>
              <a:t>17.18%</a:t>
            </a:r>
            <a:r>
              <a:rPr lang="en" sz="1500"/>
              <a:t> of facts don't contain the second party name</a:t>
            </a:r>
            <a:endParaRPr sz="1500"/>
          </a:p>
          <a:p>
            <a:pPr indent="-323850" lvl="0" marL="457200" rtl="0" algn="l">
              <a:spcBef>
                <a:spcPts val="1000"/>
              </a:spcBef>
              <a:spcAft>
                <a:spcPts val="1000"/>
              </a:spcAft>
              <a:buSzPts val="1500"/>
              <a:buChar char="●"/>
            </a:pPr>
            <a:r>
              <a:rPr b="1" lang="en" sz="1500"/>
              <a:t>1.93% </a:t>
            </a:r>
            <a:r>
              <a:rPr lang="en" sz="1500"/>
              <a:t>of facts don't contain both first party the second party names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35"/>
          <p:cNvSpPr txBox="1"/>
          <p:nvPr>
            <p:ph idx="6"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Addressing </a:t>
            </a:r>
            <a:r>
              <a:rPr lang="en">
                <a:solidFill>
                  <a:schemeClr val="accent1"/>
                </a:solidFill>
              </a:rPr>
              <a:t>data imbalance</a:t>
            </a:r>
            <a:endParaRPr>
              <a:solidFill>
                <a:schemeClr val="accent1"/>
              </a:solidFill>
            </a:endParaRPr>
          </a:p>
        </p:txBody>
      </p:sp>
      <p:sp>
        <p:nvSpPr>
          <p:cNvPr id="411" name="Google Shape;411;p35"/>
          <p:cNvSpPr txBox="1"/>
          <p:nvPr>
            <p:ph type="ctrTitle"/>
          </p:nvPr>
        </p:nvSpPr>
        <p:spPr>
          <a:xfrm flipH="1">
            <a:off x="713225" y="1511375"/>
            <a:ext cx="3109200" cy="503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Original Data</a:t>
            </a:r>
            <a:endParaRPr/>
          </a:p>
        </p:txBody>
      </p:sp>
      <p:sp>
        <p:nvSpPr>
          <p:cNvPr id="412" name="Google Shape;412;p35"/>
          <p:cNvSpPr txBox="1"/>
          <p:nvPr>
            <p:ph idx="1" type="subTitle"/>
          </p:nvPr>
        </p:nvSpPr>
        <p:spPr>
          <a:xfrm flipH="1">
            <a:off x="713225" y="1932725"/>
            <a:ext cx="3109200" cy="94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Imbalance</a:t>
            </a:r>
            <a:r>
              <a:rPr lang="en"/>
              <a:t> winner index column</a:t>
            </a:r>
            <a:endParaRPr/>
          </a:p>
          <a:p>
            <a:pPr indent="0" lvl="0" marL="0" rtl="0" algn="r">
              <a:spcBef>
                <a:spcPts val="0"/>
              </a:spcBef>
              <a:spcAft>
                <a:spcPts val="0"/>
              </a:spcAft>
              <a:buNone/>
            </a:pPr>
            <a:r>
              <a:rPr lang="en"/>
              <a:t>0: 2114 data points (61.03%)</a:t>
            </a:r>
            <a:endParaRPr/>
          </a:p>
          <a:p>
            <a:pPr indent="0" lvl="0" marL="0" rtl="0" algn="r">
              <a:spcBef>
                <a:spcPts val="0"/>
              </a:spcBef>
              <a:spcAft>
                <a:spcPts val="0"/>
              </a:spcAft>
              <a:buNone/>
            </a:pPr>
            <a:r>
              <a:rPr lang="en"/>
              <a:t>1: 1350 data points (38.97%)</a:t>
            </a:r>
            <a:endParaRPr/>
          </a:p>
          <a:p>
            <a:pPr indent="0" lvl="0" marL="0" rtl="0" algn="r">
              <a:spcBef>
                <a:spcPts val="0"/>
              </a:spcBef>
              <a:spcAft>
                <a:spcPts val="0"/>
              </a:spcAft>
              <a:buNone/>
            </a:pPr>
            <a:r>
              <a:rPr lang="en"/>
              <a:t>Total 3464 cases</a:t>
            </a:r>
            <a:endParaRPr/>
          </a:p>
        </p:txBody>
      </p:sp>
      <p:sp>
        <p:nvSpPr>
          <p:cNvPr id="413" name="Google Shape;413;p35"/>
          <p:cNvSpPr txBox="1"/>
          <p:nvPr>
            <p:ph idx="2" type="ctrTitle"/>
          </p:nvPr>
        </p:nvSpPr>
        <p:spPr>
          <a:xfrm flipH="1">
            <a:off x="5218850" y="2458375"/>
            <a:ext cx="3109200" cy="5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Balancing</a:t>
            </a:r>
            <a:endParaRPr/>
          </a:p>
        </p:txBody>
      </p:sp>
      <p:sp>
        <p:nvSpPr>
          <p:cNvPr id="414" name="Google Shape;414;p35"/>
          <p:cNvSpPr txBox="1"/>
          <p:nvPr>
            <p:ph idx="3" type="subTitle"/>
          </p:nvPr>
        </p:nvSpPr>
        <p:spPr>
          <a:xfrm flipH="1">
            <a:off x="5218850" y="2879600"/>
            <a:ext cx="31092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Train-Test Split 80:20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Upsample minor class (winner index=1) using Sklearn resample</a:t>
            </a:r>
            <a:endParaRPr/>
          </a:p>
        </p:txBody>
      </p:sp>
      <p:sp>
        <p:nvSpPr>
          <p:cNvPr id="415" name="Google Shape;415;p35"/>
          <p:cNvSpPr txBox="1"/>
          <p:nvPr>
            <p:ph idx="4" type="ctrTitle"/>
          </p:nvPr>
        </p:nvSpPr>
        <p:spPr>
          <a:xfrm flipH="1">
            <a:off x="713225" y="3744488"/>
            <a:ext cx="3109200" cy="503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Final Train Data</a:t>
            </a:r>
            <a:endParaRPr/>
          </a:p>
        </p:txBody>
      </p:sp>
      <p:sp>
        <p:nvSpPr>
          <p:cNvPr id="416" name="Google Shape;416;p35"/>
          <p:cNvSpPr txBox="1"/>
          <p:nvPr>
            <p:ph idx="5" type="subTitle"/>
          </p:nvPr>
        </p:nvSpPr>
        <p:spPr>
          <a:xfrm flipH="1">
            <a:off x="713225" y="4165713"/>
            <a:ext cx="31092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 1689 data points (50%)</a:t>
            </a:r>
            <a:endParaRPr/>
          </a:p>
          <a:p>
            <a:pPr indent="0" lvl="0" marL="0" rtl="0" algn="r">
              <a:spcBef>
                <a:spcPts val="0"/>
              </a:spcBef>
              <a:spcAft>
                <a:spcPts val="0"/>
              </a:spcAft>
              <a:buNone/>
            </a:pPr>
            <a:r>
              <a:rPr lang="en"/>
              <a:t>1: 1689 data points (50%)</a:t>
            </a:r>
            <a:endParaRPr/>
          </a:p>
          <a:p>
            <a:pPr indent="0" lvl="0" marL="0" rtl="0" algn="r">
              <a:spcBef>
                <a:spcPts val="0"/>
              </a:spcBef>
              <a:spcAft>
                <a:spcPts val="0"/>
              </a:spcAft>
              <a:buNone/>
            </a:pPr>
            <a:r>
              <a:rPr lang="en"/>
              <a:t>3378 train data/693 Test data </a:t>
            </a:r>
            <a:endParaRPr/>
          </a:p>
        </p:txBody>
      </p:sp>
      <p:sp>
        <p:nvSpPr>
          <p:cNvPr id="417" name="Google Shape;417;p35"/>
          <p:cNvSpPr/>
          <p:nvPr/>
        </p:nvSpPr>
        <p:spPr>
          <a:xfrm flipH="1">
            <a:off x="4392888" y="3045038"/>
            <a:ext cx="358200" cy="358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flipH="1">
            <a:off x="4387463" y="4375100"/>
            <a:ext cx="358200" cy="35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35"/>
          <p:cNvCxnSpPr>
            <a:stCxn id="420" idx="4"/>
            <a:endCxn id="417" idx="0"/>
          </p:cNvCxnSpPr>
          <p:nvPr/>
        </p:nvCxnSpPr>
        <p:spPr>
          <a:xfrm>
            <a:off x="4571988" y="2073175"/>
            <a:ext cx="0" cy="972000"/>
          </a:xfrm>
          <a:prstGeom prst="straightConnector1">
            <a:avLst/>
          </a:prstGeom>
          <a:noFill/>
          <a:ln cap="flat" cmpd="sng" w="19050">
            <a:solidFill>
              <a:schemeClr val="accent5"/>
            </a:solidFill>
            <a:prstDash val="solid"/>
            <a:round/>
            <a:headEnd len="med" w="med" type="none"/>
            <a:tailEnd len="med" w="med" type="none"/>
          </a:ln>
        </p:spPr>
      </p:cxnSp>
      <p:cxnSp>
        <p:nvCxnSpPr>
          <p:cNvPr id="421" name="Google Shape;421;p35"/>
          <p:cNvCxnSpPr>
            <a:stCxn id="417" idx="4"/>
            <a:endCxn id="418" idx="0"/>
          </p:cNvCxnSpPr>
          <p:nvPr/>
        </p:nvCxnSpPr>
        <p:spPr>
          <a:xfrm flipH="1">
            <a:off x="4566588" y="3403238"/>
            <a:ext cx="5400" cy="972000"/>
          </a:xfrm>
          <a:prstGeom prst="straightConnector1">
            <a:avLst/>
          </a:prstGeom>
          <a:noFill/>
          <a:ln cap="flat" cmpd="sng" w="19050">
            <a:solidFill>
              <a:schemeClr val="accent5"/>
            </a:solidFill>
            <a:prstDash val="solid"/>
            <a:round/>
            <a:headEnd len="med" w="med" type="none"/>
            <a:tailEnd len="med" w="med" type="none"/>
          </a:ln>
        </p:spPr>
      </p:cxnSp>
      <p:sp>
        <p:nvSpPr>
          <p:cNvPr id="420" name="Google Shape;420;p35"/>
          <p:cNvSpPr/>
          <p:nvPr/>
        </p:nvSpPr>
        <p:spPr>
          <a:xfrm flipH="1">
            <a:off x="4392888" y="1714975"/>
            <a:ext cx="358200" cy="358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w Center by Slidesgo">
  <a:themeElements>
    <a:clrScheme name="Simple Light">
      <a:dk1>
        <a:srgbClr val="F3F3F3"/>
      </a:dk1>
      <a:lt1>
        <a:srgbClr val="F7F2E2"/>
      </a:lt1>
      <a:dk2>
        <a:srgbClr val="E2D9C3"/>
      </a:dk2>
      <a:lt2>
        <a:srgbClr val="FFC200"/>
      </a:lt2>
      <a:accent1>
        <a:srgbClr val="F09800"/>
      </a:accent1>
      <a:accent2>
        <a:srgbClr val="953F2C"/>
      </a:accent2>
      <a:accent3>
        <a:srgbClr val="65251A"/>
      </a:accent3>
      <a:accent4>
        <a:srgbClr val="3C3F4E"/>
      </a:accent4>
      <a:accent5>
        <a:srgbClr val="333644"/>
      </a:accent5>
      <a:accent6>
        <a:srgbClr val="201F2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